
<file path=[Content_Types].xml><?xml version="1.0" encoding="utf-8"?>
<Types xmlns="http://schemas.openxmlformats.org/package/2006/content-types">
  <Default Extension="vml" ContentType="application/vnd.openxmlformats-officedocument.vmlDrawing"/>
  <Default Extension="bin" ContentType="application/vnd.openxmlformats-officedocument.oleObject"/>
  <Default Extension="jpeg" ContentType="image/jpeg"/>
  <Default Extension="JPG" ContentType="image/.jpg"/>
  <Default Extension="png" ContentType="image/png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9" r:id="rId3"/>
    <p:sldMasterId id="2147483671" r:id="rId4"/>
    <p:sldMasterId id="2147483683" r:id="rId5"/>
    <p:sldMasterId id="2147483695" r:id="rId6"/>
    <p:sldMasterId id="2147483707" r:id="rId7"/>
    <p:sldMasterId id="2147483719" r:id="rId8"/>
    <p:sldMasterId id="2147483731" r:id="rId9"/>
    <p:sldMasterId id="2147483743" r:id="rId10"/>
    <p:sldMasterId id="2147483755" r:id="rId11"/>
    <p:sldMasterId id="2147483767" r:id="rId12"/>
    <p:sldMasterId id="2147483779" r:id="rId13"/>
    <p:sldMasterId id="2147483791" r:id="rId14"/>
    <p:sldMasterId id="2147483803" r:id="rId15"/>
    <p:sldMasterId id="2147483815" r:id="rId16"/>
  </p:sldMasterIdLst>
  <p:notesMasterIdLst>
    <p:notesMasterId r:id="rId18"/>
  </p:notesMasterIdLst>
  <p:sldIdLst>
    <p:sldId id="1558" r:id="rId17"/>
    <p:sldId id="2127" r:id="rId19"/>
    <p:sldId id="2130" r:id="rId20"/>
    <p:sldId id="2062" r:id="rId21"/>
    <p:sldId id="2124" r:id="rId22"/>
    <p:sldId id="2063" r:id="rId23"/>
    <p:sldId id="2065" r:id="rId24"/>
    <p:sldId id="1861" r:id="rId25"/>
    <p:sldId id="1862" r:id="rId26"/>
    <p:sldId id="1819" r:id="rId27"/>
    <p:sldId id="1895" r:id="rId28"/>
    <p:sldId id="1896" r:id="rId29"/>
    <p:sldId id="1473" r:id="rId30"/>
    <p:sldId id="1822" r:id="rId31"/>
    <p:sldId id="1718" r:id="rId32"/>
    <p:sldId id="2021" r:id="rId33"/>
    <p:sldId id="2022" r:id="rId34"/>
    <p:sldId id="1992" r:id="rId35"/>
    <p:sldId id="2023" r:id="rId36"/>
    <p:sldId id="1960" r:id="rId37"/>
    <p:sldId id="2066" r:id="rId38"/>
    <p:sldId id="2067" r:id="rId39"/>
    <p:sldId id="2068" r:id="rId40"/>
    <p:sldId id="2024" r:id="rId41"/>
    <p:sldId id="2025" r:id="rId42"/>
    <p:sldId id="2026" r:id="rId43"/>
    <p:sldId id="2028" r:id="rId44"/>
    <p:sldId id="1924" r:id="rId45"/>
    <p:sldId id="2128" r:id="rId46"/>
    <p:sldId id="2129" r:id="rId47"/>
    <p:sldId id="2126" r:id="rId48"/>
    <p:sldId id="2114" r:id="rId49"/>
    <p:sldId id="2115" r:id="rId50"/>
    <p:sldId id="2116" r:id="rId51"/>
    <p:sldId id="2117" r:id="rId52"/>
    <p:sldId id="2118" r:id="rId53"/>
    <p:sldId id="2119" r:id="rId54"/>
    <p:sldId id="2120" r:id="rId55"/>
    <p:sldId id="2121" r:id="rId56"/>
    <p:sldId id="2122" r:id="rId57"/>
    <p:sldId id="2123" r:id="rId58"/>
    <p:sldId id="2198" r:id="rId59"/>
    <p:sldId id="2029" r:id="rId60"/>
    <p:sldId id="2200" r:id="rId61"/>
    <p:sldId id="2201" r:id="rId62"/>
    <p:sldId id="2202" r:id="rId63"/>
    <p:sldId id="2203" r:id="rId64"/>
    <p:sldId id="2204" r:id="rId65"/>
    <p:sldId id="2205" r:id="rId66"/>
    <p:sldId id="2206" r:id="rId67"/>
    <p:sldId id="2207" r:id="rId68"/>
    <p:sldId id="2209" r:id="rId69"/>
    <p:sldId id="2208" r:id="rId70"/>
    <p:sldId id="1997" r:id="rId71"/>
    <p:sldId id="1999" r:id="rId72"/>
    <p:sldId id="2010" r:id="rId73"/>
    <p:sldId id="1830" r:id="rId74"/>
    <p:sldId id="1961" r:id="rId75"/>
    <p:sldId id="2013" r:id="rId76"/>
    <p:sldId id="2012" r:id="rId77"/>
    <p:sldId id="1988" r:id="rId78"/>
    <p:sldId id="1820" r:id="rId79"/>
    <p:sldId id="1589" r:id="rId80"/>
    <p:sldId id="1821" r:id="rId81"/>
    <p:sldId id="2210" r:id="rId82"/>
    <p:sldId id="2105" r:id="rId83"/>
    <p:sldId id="2135" r:id="rId84"/>
    <p:sldId id="2136" r:id="rId85"/>
    <p:sldId id="2137" r:id="rId86"/>
    <p:sldId id="2138" r:id="rId87"/>
  </p:sldIdLst>
  <p:sldSz cx="9144000" cy="6858000" type="screen4x3"/>
  <p:notesSz cx="7104380" cy="10234930"/>
  <p:defaultTextStyle>
    <a:defPPr>
      <a:defRPr lang="zh-CN"/>
    </a:defPPr>
    <a:lvl1pPr marL="0" lvl="0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000099"/>
    <a:srgbClr val="660033"/>
    <a:srgbClr val="E9ED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5987"/>
    <p:restoredTop sz="94660"/>
  </p:normalViewPr>
  <p:slideViewPr>
    <p:cSldViewPr snapToGrid="0" showGuides="1">
      <p:cViewPr varScale="1">
        <p:scale>
          <a:sx n="114" d="100"/>
          <a:sy n="114" d="100"/>
        </p:scale>
        <p:origin x="-1554" y="-96"/>
      </p:cViewPr>
      <p:guideLst>
        <p:guide orient="horz" pos="2140"/>
        <p:guide pos="288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5" cy="72005"/>
</p:viewPr>
</file>

<file path=ppt/_rels/presentation.xml.rels><?xml version="1.0" encoding="UTF-8" standalone="yes"?>
<Relationships xmlns="http://schemas.openxmlformats.org/package/2006/relationships"><Relationship Id="rId90" Type="http://schemas.openxmlformats.org/officeDocument/2006/relationships/tableStyles" Target="tableStyles.xml"/><Relationship Id="rId9" Type="http://schemas.openxmlformats.org/officeDocument/2006/relationships/slideMaster" Target="slideMasters/slideMaster8.xml"/><Relationship Id="rId89" Type="http://schemas.openxmlformats.org/officeDocument/2006/relationships/viewProps" Target="viewProps.xml"/><Relationship Id="rId88" Type="http://schemas.openxmlformats.org/officeDocument/2006/relationships/presProps" Target="presProps.xml"/><Relationship Id="rId87" Type="http://schemas.openxmlformats.org/officeDocument/2006/relationships/slide" Target="slides/slide70.xml"/><Relationship Id="rId86" Type="http://schemas.openxmlformats.org/officeDocument/2006/relationships/slide" Target="slides/slide69.xml"/><Relationship Id="rId85" Type="http://schemas.openxmlformats.org/officeDocument/2006/relationships/slide" Target="slides/slide68.xml"/><Relationship Id="rId84" Type="http://schemas.openxmlformats.org/officeDocument/2006/relationships/slide" Target="slides/slide67.xml"/><Relationship Id="rId83" Type="http://schemas.openxmlformats.org/officeDocument/2006/relationships/slide" Target="slides/slide66.xml"/><Relationship Id="rId82" Type="http://schemas.openxmlformats.org/officeDocument/2006/relationships/slide" Target="slides/slide65.xml"/><Relationship Id="rId81" Type="http://schemas.openxmlformats.org/officeDocument/2006/relationships/slide" Target="slides/slide64.xml"/><Relationship Id="rId80" Type="http://schemas.openxmlformats.org/officeDocument/2006/relationships/slide" Target="slides/slide63.xml"/><Relationship Id="rId8" Type="http://schemas.openxmlformats.org/officeDocument/2006/relationships/slideMaster" Target="slideMasters/slideMaster7.xml"/><Relationship Id="rId79" Type="http://schemas.openxmlformats.org/officeDocument/2006/relationships/slide" Target="slides/slide62.xml"/><Relationship Id="rId78" Type="http://schemas.openxmlformats.org/officeDocument/2006/relationships/slide" Target="slides/slide61.xml"/><Relationship Id="rId77" Type="http://schemas.openxmlformats.org/officeDocument/2006/relationships/slide" Target="slides/slide60.xml"/><Relationship Id="rId76" Type="http://schemas.openxmlformats.org/officeDocument/2006/relationships/slide" Target="slides/slide59.xml"/><Relationship Id="rId75" Type="http://schemas.openxmlformats.org/officeDocument/2006/relationships/slide" Target="slides/slide58.xml"/><Relationship Id="rId74" Type="http://schemas.openxmlformats.org/officeDocument/2006/relationships/slide" Target="slides/slide57.xml"/><Relationship Id="rId73" Type="http://schemas.openxmlformats.org/officeDocument/2006/relationships/slide" Target="slides/slide56.xml"/><Relationship Id="rId72" Type="http://schemas.openxmlformats.org/officeDocument/2006/relationships/slide" Target="slides/slide55.xml"/><Relationship Id="rId71" Type="http://schemas.openxmlformats.org/officeDocument/2006/relationships/slide" Target="slides/slide54.xml"/><Relationship Id="rId70" Type="http://schemas.openxmlformats.org/officeDocument/2006/relationships/slide" Target="slides/slide53.xml"/><Relationship Id="rId7" Type="http://schemas.openxmlformats.org/officeDocument/2006/relationships/slideMaster" Target="slideMasters/slideMaster6.xml"/><Relationship Id="rId69" Type="http://schemas.openxmlformats.org/officeDocument/2006/relationships/slide" Target="slides/slide52.xml"/><Relationship Id="rId68" Type="http://schemas.openxmlformats.org/officeDocument/2006/relationships/slide" Target="slides/slide51.xml"/><Relationship Id="rId67" Type="http://schemas.openxmlformats.org/officeDocument/2006/relationships/slide" Target="slides/slide50.xml"/><Relationship Id="rId66" Type="http://schemas.openxmlformats.org/officeDocument/2006/relationships/slide" Target="slides/slide49.xml"/><Relationship Id="rId65" Type="http://schemas.openxmlformats.org/officeDocument/2006/relationships/slide" Target="slides/slide48.xml"/><Relationship Id="rId64" Type="http://schemas.openxmlformats.org/officeDocument/2006/relationships/slide" Target="slides/slide47.xml"/><Relationship Id="rId63" Type="http://schemas.openxmlformats.org/officeDocument/2006/relationships/slide" Target="slides/slide46.xml"/><Relationship Id="rId62" Type="http://schemas.openxmlformats.org/officeDocument/2006/relationships/slide" Target="slides/slide45.xml"/><Relationship Id="rId61" Type="http://schemas.openxmlformats.org/officeDocument/2006/relationships/slide" Target="slides/slide44.xml"/><Relationship Id="rId60" Type="http://schemas.openxmlformats.org/officeDocument/2006/relationships/slide" Target="slides/slide43.xml"/><Relationship Id="rId6" Type="http://schemas.openxmlformats.org/officeDocument/2006/relationships/slideMaster" Target="slideMasters/slideMaster5.xml"/><Relationship Id="rId59" Type="http://schemas.openxmlformats.org/officeDocument/2006/relationships/slide" Target="slides/slide42.xml"/><Relationship Id="rId58" Type="http://schemas.openxmlformats.org/officeDocument/2006/relationships/slide" Target="slides/slide41.xml"/><Relationship Id="rId57" Type="http://schemas.openxmlformats.org/officeDocument/2006/relationships/slide" Target="slides/slide40.xml"/><Relationship Id="rId56" Type="http://schemas.openxmlformats.org/officeDocument/2006/relationships/slide" Target="slides/slide39.xml"/><Relationship Id="rId55" Type="http://schemas.openxmlformats.org/officeDocument/2006/relationships/slide" Target="slides/slide38.xml"/><Relationship Id="rId54" Type="http://schemas.openxmlformats.org/officeDocument/2006/relationships/slide" Target="slides/slide37.xml"/><Relationship Id="rId53" Type="http://schemas.openxmlformats.org/officeDocument/2006/relationships/slide" Target="slides/slide36.xml"/><Relationship Id="rId52" Type="http://schemas.openxmlformats.org/officeDocument/2006/relationships/slide" Target="slides/slide35.xml"/><Relationship Id="rId51" Type="http://schemas.openxmlformats.org/officeDocument/2006/relationships/slide" Target="slides/slide34.xml"/><Relationship Id="rId50" Type="http://schemas.openxmlformats.org/officeDocument/2006/relationships/slide" Target="slides/slide33.xml"/><Relationship Id="rId5" Type="http://schemas.openxmlformats.org/officeDocument/2006/relationships/slideMaster" Target="slideMasters/slideMaster4.xml"/><Relationship Id="rId49" Type="http://schemas.openxmlformats.org/officeDocument/2006/relationships/slide" Target="slides/slide32.xml"/><Relationship Id="rId48" Type="http://schemas.openxmlformats.org/officeDocument/2006/relationships/slide" Target="slides/slide31.xml"/><Relationship Id="rId47" Type="http://schemas.openxmlformats.org/officeDocument/2006/relationships/slide" Target="slides/slide30.xml"/><Relationship Id="rId46" Type="http://schemas.openxmlformats.org/officeDocument/2006/relationships/slide" Target="slides/slide29.xml"/><Relationship Id="rId45" Type="http://schemas.openxmlformats.org/officeDocument/2006/relationships/slide" Target="slides/slide28.xml"/><Relationship Id="rId44" Type="http://schemas.openxmlformats.org/officeDocument/2006/relationships/slide" Target="slides/slide27.xml"/><Relationship Id="rId43" Type="http://schemas.openxmlformats.org/officeDocument/2006/relationships/slide" Target="slides/slide26.xml"/><Relationship Id="rId42" Type="http://schemas.openxmlformats.org/officeDocument/2006/relationships/slide" Target="slides/slide25.xml"/><Relationship Id="rId41" Type="http://schemas.openxmlformats.org/officeDocument/2006/relationships/slide" Target="slides/slide24.xml"/><Relationship Id="rId40" Type="http://schemas.openxmlformats.org/officeDocument/2006/relationships/slide" Target="slides/slide23.xml"/><Relationship Id="rId4" Type="http://schemas.openxmlformats.org/officeDocument/2006/relationships/slideMaster" Target="slideMasters/slideMaster3.xml"/><Relationship Id="rId39" Type="http://schemas.openxmlformats.org/officeDocument/2006/relationships/slide" Target="slides/slide22.xml"/><Relationship Id="rId38" Type="http://schemas.openxmlformats.org/officeDocument/2006/relationships/slide" Target="slides/slide21.xml"/><Relationship Id="rId37" Type="http://schemas.openxmlformats.org/officeDocument/2006/relationships/slide" Target="slides/slide20.xml"/><Relationship Id="rId36" Type="http://schemas.openxmlformats.org/officeDocument/2006/relationships/slide" Target="slides/slide19.xml"/><Relationship Id="rId35" Type="http://schemas.openxmlformats.org/officeDocument/2006/relationships/slide" Target="slides/slide18.xml"/><Relationship Id="rId34" Type="http://schemas.openxmlformats.org/officeDocument/2006/relationships/slide" Target="slides/slide17.xml"/><Relationship Id="rId33" Type="http://schemas.openxmlformats.org/officeDocument/2006/relationships/slide" Target="slides/slide16.xml"/><Relationship Id="rId32" Type="http://schemas.openxmlformats.org/officeDocument/2006/relationships/slide" Target="slides/slide15.xml"/><Relationship Id="rId31" Type="http://schemas.openxmlformats.org/officeDocument/2006/relationships/slide" Target="slides/slide14.xml"/><Relationship Id="rId30" Type="http://schemas.openxmlformats.org/officeDocument/2006/relationships/slide" Target="slides/slide13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12.xml"/><Relationship Id="rId28" Type="http://schemas.openxmlformats.org/officeDocument/2006/relationships/slide" Target="slides/slide11.xml"/><Relationship Id="rId27" Type="http://schemas.openxmlformats.org/officeDocument/2006/relationships/slide" Target="slides/slide10.xml"/><Relationship Id="rId26" Type="http://schemas.openxmlformats.org/officeDocument/2006/relationships/slide" Target="slides/slide9.xml"/><Relationship Id="rId25" Type="http://schemas.openxmlformats.org/officeDocument/2006/relationships/slide" Target="slides/slide8.xml"/><Relationship Id="rId24" Type="http://schemas.openxmlformats.org/officeDocument/2006/relationships/slide" Target="slides/slide7.xml"/><Relationship Id="rId23" Type="http://schemas.openxmlformats.org/officeDocument/2006/relationships/slide" Target="slides/slide6.xml"/><Relationship Id="rId22" Type="http://schemas.openxmlformats.org/officeDocument/2006/relationships/slide" Target="slides/slide5.xml"/><Relationship Id="rId21" Type="http://schemas.openxmlformats.org/officeDocument/2006/relationships/slide" Target="slides/slide4.xml"/><Relationship Id="rId20" Type="http://schemas.openxmlformats.org/officeDocument/2006/relationships/slide" Target="slides/slide3.xml"/><Relationship Id="rId2" Type="http://schemas.openxmlformats.org/officeDocument/2006/relationships/theme" Target="theme/theme1.xml"/><Relationship Id="rId19" Type="http://schemas.openxmlformats.org/officeDocument/2006/relationships/slide" Target="slides/slide2.xml"/><Relationship Id="rId18" Type="http://schemas.openxmlformats.org/officeDocument/2006/relationships/notesMaster" Target="notesMasters/notesMaster1.xml"/><Relationship Id="rId17" Type="http://schemas.openxmlformats.org/officeDocument/2006/relationships/slide" Target="slides/slide1.xml"/><Relationship Id="rId16" Type="http://schemas.openxmlformats.org/officeDocument/2006/relationships/slideMaster" Target="slideMasters/slideMaster15.xml"/><Relationship Id="rId15" Type="http://schemas.openxmlformats.org/officeDocument/2006/relationships/slideMaster" Target="slideMasters/slideMaster14.xml"/><Relationship Id="rId14" Type="http://schemas.openxmlformats.org/officeDocument/2006/relationships/slideMaster" Target="slideMasters/slideMaster13.xml"/><Relationship Id="rId13" Type="http://schemas.openxmlformats.org/officeDocument/2006/relationships/slideMaster" Target="slideMasters/slideMaster12.xml"/><Relationship Id="rId12" Type="http://schemas.openxmlformats.org/officeDocument/2006/relationships/slideMaster" Target="slideMasters/slideMaster11.xml"/><Relationship Id="rId11" Type="http://schemas.openxmlformats.org/officeDocument/2006/relationships/slideMaster" Target="slideMasters/slideMaster10.xml"/><Relationship Id="rId10" Type="http://schemas.openxmlformats.org/officeDocument/2006/relationships/slideMaster" Target="slideMasters/slideMaster9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4" Type="http://schemas.openxmlformats.org/officeDocument/2006/relationships/image" Target="../media/image14.wmf"/><Relationship Id="rId3" Type="http://schemas.openxmlformats.org/officeDocument/2006/relationships/image" Target="../media/image13.wmf"/><Relationship Id="rId2" Type="http://schemas.openxmlformats.org/officeDocument/2006/relationships/image" Target="../media/image12.wmf"/><Relationship Id="rId1" Type="http://schemas.openxmlformats.org/officeDocument/2006/relationships/image" Target="../media/image11.w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29.wmf"/><Relationship Id="rId2" Type="http://schemas.openxmlformats.org/officeDocument/2006/relationships/image" Target="../media/image28.wmf"/><Relationship Id="rId1" Type="http://schemas.openxmlformats.org/officeDocument/2006/relationships/image" Target="../media/image27.w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38.wmf"/><Relationship Id="rId2" Type="http://schemas.openxmlformats.org/officeDocument/2006/relationships/image" Target="../media/image37.wmf"/><Relationship Id="rId1" Type="http://schemas.openxmlformats.org/officeDocument/2006/relationships/image" Target="../media/image36.w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27.wmf"/><Relationship Id="rId2" Type="http://schemas.openxmlformats.org/officeDocument/2006/relationships/image" Target="../media/image29.wmf"/><Relationship Id="rId1" Type="http://schemas.openxmlformats.org/officeDocument/2006/relationships/image" Target="../media/image28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wmf"/></Relationships>
</file>

<file path=ppt/drawings/_rels/vmlDrawing14.vml.rels><?xml version="1.0" encoding="UTF-8" standalone="yes"?>
<Relationships xmlns="http://schemas.openxmlformats.org/package/2006/relationships"><Relationship Id="rId3" Type="http://schemas.openxmlformats.org/officeDocument/2006/relationships/image" Target="../media/image42.wmf"/><Relationship Id="rId2" Type="http://schemas.openxmlformats.org/officeDocument/2006/relationships/image" Target="../media/image28.wmf"/><Relationship Id="rId1" Type="http://schemas.openxmlformats.org/officeDocument/2006/relationships/image" Target="../media/image41.w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wmf"/></Relationships>
</file>

<file path=ppt/drawings/_rels/vmlDrawing16.vml.rels><?xml version="1.0" encoding="UTF-8" standalone="yes"?>
<Relationships xmlns="http://schemas.openxmlformats.org/package/2006/relationships"><Relationship Id="rId5" Type="http://schemas.openxmlformats.org/officeDocument/2006/relationships/image" Target="../media/image48.wmf"/><Relationship Id="rId4" Type="http://schemas.openxmlformats.org/officeDocument/2006/relationships/image" Target="../media/image47.wmf"/><Relationship Id="rId3" Type="http://schemas.openxmlformats.org/officeDocument/2006/relationships/image" Target="../media/image46.wmf"/><Relationship Id="rId2" Type="http://schemas.openxmlformats.org/officeDocument/2006/relationships/image" Target="../media/image45.wmf"/><Relationship Id="rId1" Type="http://schemas.openxmlformats.org/officeDocument/2006/relationships/image" Target="../media/image44.w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9.wmf"/></Relationships>
</file>

<file path=ppt/drawings/_rels/vmlDrawing18.vml.rels><?xml version="1.0" encoding="UTF-8" standalone="yes"?>
<Relationships xmlns="http://schemas.openxmlformats.org/package/2006/relationships"><Relationship Id="rId4" Type="http://schemas.openxmlformats.org/officeDocument/2006/relationships/image" Target="../media/image22.wmf"/><Relationship Id="rId3" Type="http://schemas.openxmlformats.org/officeDocument/2006/relationships/image" Target="../media/image20.wmf"/><Relationship Id="rId2" Type="http://schemas.openxmlformats.org/officeDocument/2006/relationships/image" Target="../media/image52.wmf"/><Relationship Id="rId1" Type="http://schemas.openxmlformats.org/officeDocument/2006/relationships/image" Target="../media/image18.wmf"/></Relationships>
</file>

<file path=ppt/drawings/_rels/vmlDrawing19.vml.rels><?xml version="1.0" encoding="UTF-8" standalone="yes"?>
<Relationships xmlns="http://schemas.openxmlformats.org/package/2006/relationships"><Relationship Id="rId4" Type="http://schemas.openxmlformats.org/officeDocument/2006/relationships/image" Target="../media/image24.wmf"/><Relationship Id="rId3" Type="http://schemas.openxmlformats.org/officeDocument/2006/relationships/image" Target="../media/image23.wmf"/><Relationship Id="rId2" Type="http://schemas.openxmlformats.org/officeDocument/2006/relationships/image" Target="../media/image54.wmf"/><Relationship Id="rId1" Type="http://schemas.openxmlformats.org/officeDocument/2006/relationships/image" Target="../media/image53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drawings/_rels/vmlDrawing20.vml.rels><?xml version="1.0" encoding="UTF-8" standalone="yes"?>
<Relationships xmlns="http://schemas.openxmlformats.org/package/2006/relationships"><Relationship Id="rId6" Type="http://schemas.openxmlformats.org/officeDocument/2006/relationships/image" Target="../media/image53.wmf"/><Relationship Id="rId5" Type="http://schemas.openxmlformats.org/officeDocument/2006/relationships/image" Target="../media/image29.wmf"/><Relationship Id="rId4" Type="http://schemas.openxmlformats.org/officeDocument/2006/relationships/image" Target="../media/image28.wmf"/><Relationship Id="rId3" Type="http://schemas.openxmlformats.org/officeDocument/2006/relationships/image" Target="../media/image27.wmf"/><Relationship Id="rId2" Type="http://schemas.openxmlformats.org/officeDocument/2006/relationships/image" Target="../media/image23.wmf"/><Relationship Id="rId1" Type="http://schemas.openxmlformats.org/officeDocument/2006/relationships/image" Target="../media/image54.wmf"/></Relationships>
</file>

<file path=ppt/drawings/_rels/vmlDrawing21.vml.rels><?xml version="1.0" encoding="UTF-8" standalone="yes"?>
<Relationships xmlns="http://schemas.openxmlformats.org/package/2006/relationships"><Relationship Id="rId8" Type="http://schemas.openxmlformats.org/officeDocument/2006/relationships/image" Target="../media/image23.wmf"/><Relationship Id="rId7" Type="http://schemas.openxmlformats.org/officeDocument/2006/relationships/image" Target="../media/image57.wmf"/><Relationship Id="rId6" Type="http://schemas.openxmlformats.org/officeDocument/2006/relationships/image" Target="../media/image56.wmf"/><Relationship Id="rId5" Type="http://schemas.openxmlformats.org/officeDocument/2006/relationships/image" Target="../media/image55.wmf"/><Relationship Id="rId4" Type="http://schemas.openxmlformats.org/officeDocument/2006/relationships/image" Target="../media/image29.wmf"/><Relationship Id="rId3" Type="http://schemas.openxmlformats.org/officeDocument/2006/relationships/image" Target="../media/image28.wmf"/><Relationship Id="rId2" Type="http://schemas.openxmlformats.org/officeDocument/2006/relationships/image" Target="../media/image27.wmf"/><Relationship Id="rId1" Type="http://schemas.openxmlformats.org/officeDocument/2006/relationships/image" Target="../media/image54.wmf"/></Relationships>
</file>

<file path=ppt/drawings/_rels/vmlDrawing22.vml.rels><?xml version="1.0" encoding="UTF-8" standalone="yes"?>
<Relationships xmlns="http://schemas.openxmlformats.org/package/2006/relationships"><Relationship Id="rId3" Type="http://schemas.openxmlformats.org/officeDocument/2006/relationships/image" Target="../media/image27.wmf"/><Relationship Id="rId2" Type="http://schemas.openxmlformats.org/officeDocument/2006/relationships/image" Target="../media/image29.wmf"/><Relationship Id="rId1" Type="http://schemas.openxmlformats.org/officeDocument/2006/relationships/image" Target="../media/image28.wmf"/></Relationships>
</file>

<file path=ppt/drawings/_rels/vmlDrawing23.vml.rels><?xml version="1.0" encoding="UTF-8" standalone="yes"?>
<Relationships xmlns="http://schemas.openxmlformats.org/package/2006/relationships"><Relationship Id="rId3" Type="http://schemas.openxmlformats.org/officeDocument/2006/relationships/image" Target="../media/image58.wmf"/><Relationship Id="rId2" Type="http://schemas.openxmlformats.org/officeDocument/2006/relationships/image" Target="../media/image29.wmf"/><Relationship Id="rId1" Type="http://schemas.openxmlformats.org/officeDocument/2006/relationships/image" Target="../media/image28.w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70.wmf"/></Relationships>
</file>

<file path=ppt/drawings/_rels/vmlDrawing25.vml.rels><?xml version="1.0" encoding="UTF-8" standalone="yes"?>
<Relationships xmlns="http://schemas.openxmlformats.org/package/2006/relationships"><Relationship Id="rId2" Type="http://schemas.openxmlformats.org/officeDocument/2006/relationships/image" Target="../media/image74.wmf"/><Relationship Id="rId1" Type="http://schemas.openxmlformats.org/officeDocument/2006/relationships/image" Target="../media/image23.wmf"/></Relationships>
</file>

<file path=ppt/drawings/_rels/vmlDrawing26.vml.rels><?xml version="1.0" encoding="UTF-8" standalone="yes"?>
<Relationships xmlns="http://schemas.openxmlformats.org/package/2006/relationships"><Relationship Id="rId3" Type="http://schemas.openxmlformats.org/officeDocument/2006/relationships/image" Target="../media/image29.wmf"/><Relationship Id="rId2" Type="http://schemas.openxmlformats.org/officeDocument/2006/relationships/image" Target="../media/image28.wmf"/><Relationship Id="rId1" Type="http://schemas.openxmlformats.org/officeDocument/2006/relationships/image" Target="../media/image75.wmf"/></Relationships>
</file>

<file path=ppt/drawings/_rels/vmlDrawing27.vml.rels><?xml version="1.0" encoding="UTF-8" standalone="yes"?>
<Relationships xmlns="http://schemas.openxmlformats.org/package/2006/relationships"><Relationship Id="rId2" Type="http://schemas.openxmlformats.org/officeDocument/2006/relationships/image" Target="../media/image29.wmf"/><Relationship Id="rId1" Type="http://schemas.openxmlformats.org/officeDocument/2006/relationships/image" Target="../media/image28.wmf"/></Relationships>
</file>

<file path=ppt/drawings/_rels/vmlDrawing28.vml.rels><?xml version="1.0" encoding="UTF-8" standalone="yes"?>
<Relationships xmlns="http://schemas.openxmlformats.org/package/2006/relationships"><Relationship Id="rId4" Type="http://schemas.openxmlformats.org/officeDocument/2006/relationships/image" Target="../media/image79.wmf"/><Relationship Id="rId3" Type="http://schemas.openxmlformats.org/officeDocument/2006/relationships/image" Target="../media/image78.wmf"/><Relationship Id="rId2" Type="http://schemas.openxmlformats.org/officeDocument/2006/relationships/image" Target="../media/image28.wmf"/><Relationship Id="rId1" Type="http://schemas.openxmlformats.org/officeDocument/2006/relationships/image" Target="../media/image76.wmf"/></Relationships>
</file>

<file path=ppt/drawings/_rels/vmlDrawing29.vml.rels><?xml version="1.0" encoding="UTF-8" standalone="yes"?>
<Relationships xmlns="http://schemas.openxmlformats.org/package/2006/relationships"><Relationship Id="rId2" Type="http://schemas.openxmlformats.org/officeDocument/2006/relationships/image" Target="../media/image81.wmf"/><Relationship Id="rId1" Type="http://schemas.openxmlformats.org/officeDocument/2006/relationships/image" Target="../media/image28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22.wmf"/><Relationship Id="rId2" Type="http://schemas.openxmlformats.org/officeDocument/2006/relationships/image" Target="../media/image20.wmf"/><Relationship Id="rId1" Type="http://schemas.openxmlformats.org/officeDocument/2006/relationships/image" Target="../media/image18.w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24.wmf"/><Relationship Id="rId1" Type="http://schemas.openxmlformats.org/officeDocument/2006/relationships/image" Target="../media/image23.wmf"/></Relationships>
</file>

<file path=ppt/drawings/_rels/vmlDrawing8.vml.rels><?xml version="1.0" encoding="UTF-8" standalone="yes"?>
<Relationships xmlns="http://schemas.openxmlformats.org/package/2006/relationships"><Relationship Id="rId4" Type="http://schemas.openxmlformats.org/officeDocument/2006/relationships/image" Target="../media/image29.wmf"/><Relationship Id="rId3" Type="http://schemas.openxmlformats.org/officeDocument/2006/relationships/image" Target="../media/image28.wmf"/><Relationship Id="rId2" Type="http://schemas.openxmlformats.org/officeDocument/2006/relationships/image" Target="../media/image27.wmf"/><Relationship Id="rId1" Type="http://schemas.openxmlformats.org/officeDocument/2006/relationships/image" Target="../media/image26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noProof="1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noProof="1">
                <a:latin typeface="Calibri" panose="020F0502020204030204" pitchFamily="34" charset="0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6388" name="幻灯片图像占位符 3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2037" cy="3454400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317" name="备注占位符 4"/>
          <p:cNvSpPr>
            <a:spLocks noGrp="1" noChangeArrowheads="1"/>
          </p:cNvSpPr>
          <p:nvPr>
            <p:ph type="body" sz="quarter" idx="4294967295"/>
          </p:nvPr>
        </p:nvSpPr>
        <p:spPr bwMode="auto">
          <a:xfrm>
            <a:off x="711200" y="4926013"/>
            <a:ext cx="5683250" cy="402907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单击此处编辑母版文本样式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第二级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第三级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1371600" marR="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第四级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1828800" marR="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第五级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noProof="1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3" cy="512763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p>
            <a:pPr lvl="0" algn="r" eaLnBrk="1" fontAlgn="base" hangingPunct="1">
              <a:buNone/>
            </a:pPr>
            <a:fld id="{9A0DB2DC-4C9A-4742-B13C-FB6460FD3503}" type="slidenum">
              <a:rPr lang="zh-CN" altLang="en-US" sz="1200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z="1200" strike="noStrike" noProof="1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8433" name="幻灯片图像占位符 1"/>
          <p:cNvSpPr>
            <a:spLocks noGrp="1" noRot="1" noTextEdit="1"/>
          </p:cNvSpPr>
          <p:nvPr>
            <p:ph type="sldImg"/>
          </p:nvPr>
        </p:nvSpPr>
        <p:spPr>
          <a:xfrm>
            <a:off x="1249363" y="1279525"/>
            <a:ext cx="4605337" cy="3454400"/>
          </a:xfrm>
          <a:ln>
            <a:miter/>
          </a:ln>
        </p:spPr>
      </p:sp>
      <p:sp>
        <p:nvSpPr>
          <p:cNvPr id="18434" name="文本占位符 2"/>
          <p:cNvSpPr>
            <a:spLocks noGrp="1"/>
          </p:cNvSpPr>
          <p:nvPr>
            <p:ph type="body"/>
          </p:nvPr>
        </p:nvSpPr>
        <p:spPr>
          <a:ln/>
        </p:spPr>
        <p:txBody>
          <a:bodyPr wrap="square" lIns="91440" tIns="45720" rIns="91440" bIns="45720" anchor="t" anchorCtr="0"/>
          <a:p>
            <a:pPr lvl="0" eaLnBrk="1" hangingPunct="1"/>
            <a:endParaRPr lang="zh-CN" alt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1201" name="幻灯片图像占位符 1"/>
          <p:cNvSpPr>
            <a:spLocks noGrp="1" noRot="1" noTextEdit="1"/>
          </p:cNvSpPr>
          <p:nvPr>
            <p:ph type="sldImg"/>
          </p:nvPr>
        </p:nvSpPr>
        <p:spPr>
          <a:xfrm>
            <a:off x="1249363" y="1279525"/>
            <a:ext cx="4605337" cy="3454400"/>
          </a:xfrm>
          <a:ln>
            <a:miter/>
          </a:ln>
        </p:spPr>
      </p:sp>
      <p:sp>
        <p:nvSpPr>
          <p:cNvPr id="51202" name="文本占位符 2"/>
          <p:cNvSpPr/>
          <p:nvPr>
            <p:ph type="body"/>
          </p:nvPr>
        </p:nvSpPr>
        <p:spPr>
          <a:ln/>
        </p:spPr>
        <p:txBody>
          <a:bodyPr wrap="square" lIns="91440" tIns="45720" rIns="91440" bIns="45720" anchor="t" anchorCtr="0"/>
          <a:p>
            <a:pPr lvl="0" eaLnBrk="1" hangingPunct="1"/>
            <a:endParaRPr lang="zh-CN" altLang="en-US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3249" name="幻灯片图像占位符 1"/>
          <p:cNvSpPr>
            <a:spLocks noGrp="1" noRot="1" noTextEdit="1"/>
          </p:cNvSpPr>
          <p:nvPr>
            <p:ph type="sldImg"/>
          </p:nvPr>
        </p:nvSpPr>
        <p:spPr>
          <a:xfrm>
            <a:off x="1249363" y="1279525"/>
            <a:ext cx="4605337" cy="3454400"/>
          </a:xfrm>
          <a:ln>
            <a:miter/>
          </a:ln>
        </p:spPr>
      </p:sp>
      <p:sp>
        <p:nvSpPr>
          <p:cNvPr id="53250" name="文本占位符 2"/>
          <p:cNvSpPr/>
          <p:nvPr>
            <p:ph type="body"/>
          </p:nvPr>
        </p:nvSpPr>
        <p:spPr>
          <a:ln/>
        </p:spPr>
        <p:txBody>
          <a:bodyPr wrap="square" lIns="91440" tIns="45720" rIns="91440" bIns="45720" anchor="t" anchorCtr="0"/>
          <a:p>
            <a:pPr lvl="0" eaLnBrk="1" hangingPunct="1"/>
            <a:endParaRPr lang="zh-CN" altLang="en-US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5297" name="幻灯片图像占位符 1"/>
          <p:cNvSpPr>
            <a:spLocks noGrp="1" noRot="1" noTextEdit="1"/>
          </p:cNvSpPr>
          <p:nvPr>
            <p:ph type="sldImg"/>
          </p:nvPr>
        </p:nvSpPr>
        <p:spPr>
          <a:xfrm>
            <a:off x="1249363" y="1279525"/>
            <a:ext cx="4605337" cy="3454400"/>
          </a:xfrm>
          <a:ln>
            <a:miter/>
          </a:ln>
        </p:spPr>
      </p:sp>
      <p:sp>
        <p:nvSpPr>
          <p:cNvPr id="55298" name="文本占位符 2"/>
          <p:cNvSpPr/>
          <p:nvPr>
            <p:ph type="body"/>
          </p:nvPr>
        </p:nvSpPr>
        <p:spPr>
          <a:ln/>
        </p:spPr>
        <p:txBody>
          <a:bodyPr wrap="square" lIns="91440" tIns="45720" rIns="91440" bIns="45720" anchor="t" anchorCtr="0"/>
          <a:p>
            <a:pPr lvl="0" eaLnBrk="1" hangingPunct="1"/>
            <a:endParaRPr lang="zh-CN" altLang="en-US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8369" name="幻灯片图像占位符 1"/>
          <p:cNvSpPr>
            <a:spLocks noGrp="1" noRot="1" noTextEdit="1"/>
          </p:cNvSpPr>
          <p:nvPr>
            <p:ph type="sldImg"/>
          </p:nvPr>
        </p:nvSpPr>
        <p:spPr>
          <a:xfrm>
            <a:off x="1249363" y="1279525"/>
            <a:ext cx="4605337" cy="3454400"/>
          </a:xfrm>
          <a:ln>
            <a:miter/>
          </a:ln>
        </p:spPr>
      </p:sp>
      <p:sp>
        <p:nvSpPr>
          <p:cNvPr id="58370" name="文本占位符 2"/>
          <p:cNvSpPr/>
          <p:nvPr>
            <p:ph type="body"/>
          </p:nvPr>
        </p:nvSpPr>
        <p:spPr>
          <a:ln/>
        </p:spPr>
        <p:txBody>
          <a:bodyPr wrap="square" lIns="91440" tIns="45720" rIns="91440" bIns="45720" anchor="t" anchorCtr="0"/>
          <a:p>
            <a:pPr lvl="0" eaLnBrk="1" hangingPunct="1"/>
            <a:endParaRPr lang="zh-CN" altLang="en-US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0417" name="幻灯片图像占位符 1"/>
          <p:cNvSpPr>
            <a:spLocks noGrp="1" noRot="1" noTextEdit="1"/>
          </p:cNvSpPr>
          <p:nvPr>
            <p:ph type="sldImg"/>
          </p:nvPr>
        </p:nvSpPr>
        <p:spPr>
          <a:xfrm>
            <a:off x="1249363" y="1279525"/>
            <a:ext cx="4605337" cy="3454400"/>
          </a:xfrm>
          <a:ln>
            <a:miter/>
          </a:ln>
        </p:spPr>
      </p:sp>
      <p:sp>
        <p:nvSpPr>
          <p:cNvPr id="60418" name="文本占位符 2"/>
          <p:cNvSpPr/>
          <p:nvPr>
            <p:ph type="body"/>
          </p:nvPr>
        </p:nvSpPr>
        <p:spPr>
          <a:ln/>
        </p:spPr>
        <p:txBody>
          <a:bodyPr wrap="square" lIns="91440" tIns="45720" rIns="91440" bIns="45720" anchor="t" anchorCtr="0"/>
          <a:p>
            <a:pPr lvl="0" eaLnBrk="1" hangingPunct="1"/>
            <a:endParaRPr lang="zh-CN" altLang="en-US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2465" name="幻灯片图像占位符 1"/>
          <p:cNvSpPr>
            <a:spLocks noGrp="1" noRot="1" noTextEdit="1"/>
          </p:cNvSpPr>
          <p:nvPr>
            <p:ph type="sldImg"/>
          </p:nvPr>
        </p:nvSpPr>
        <p:spPr>
          <a:xfrm>
            <a:off x="1249363" y="1279525"/>
            <a:ext cx="4605337" cy="3454400"/>
          </a:xfrm>
          <a:ln>
            <a:miter/>
          </a:ln>
        </p:spPr>
      </p:sp>
      <p:sp>
        <p:nvSpPr>
          <p:cNvPr id="62466" name="文本占位符 2"/>
          <p:cNvSpPr/>
          <p:nvPr>
            <p:ph type="body"/>
          </p:nvPr>
        </p:nvSpPr>
        <p:spPr>
          <a:ln/>
        </p:spPr>
        <p:txBody>
          <a:bodyPr wrap="square" lIns="91440" tIns="45720" rIns="91440" bIns="45720" anchor="t" anchorCtr="0"/>
          <a:p>
            <a:pPr lvl="0" eaLnBrk="1" hangingPunct="1"/>
            <a:endParaRPr lang="zh-CN" altLang="en-US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1681" name="幻灯片图像占位符 1"/>
          <p:cNvSpPr>
            <a:spLocks noGrp="1" noRot="1"/>
          </p:cNvSpPr>
          <p:nvPr>
            <p:ph type="sldImg"/>
          </p:nvPr>
        </p:nvSpPr>
        <p:spPr>
          <a:ln/>
        </p:spPr>
      </p:sp>
      <p:sp>
        <p:nvSpPr>
          <p:cNvPr id="71682" name="文本占位符 2"/>
          <p:cNvSpPr/>
          <p:nvPr>
            <p:ph type="body"/>
          </p:nvPr>
        </p:nvSpPr>
        <p:spPr>
          <a:ln/>
        </p:spPr>
        <p:txBody>
          <a:bodyPr wrap="square" lIns="91440" tIns="45720" rIns="91440" bIns="45720" anchor="t" anchorCtr="0"/>
          <a:p>
            <a:pPr lvl="0"/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3729" name="幻灯片图像占位符 1"/>
          <p:cNvSpPr>
            <a:spLocks noGrp="1" noRot="1"/>
          </p:cNvSpPr>
          <p:nvPr>
            <p:ph type="sldImg"/>
          </p:nvPr>
        </p:nvSpPr>
        <p:spPr>
          <a:ln/>
        </p:spPr>
      </p:sp>
      <p:sp>
        <p:nvSpPr>
          <p:cNvPr id="73730" name="文本占位符 2"/>
          <p:cNvSpPr/>
          <p:nvPr>
            <p:ph type="body"/>
          </p:nvPr>
        </p:nvSpPr>
        <p:spPr>
          <a:ln/>
        </p:spPr>
        <p:txBody>
          <a:bodyPr wrap="square" lIns="91440" tIns="45720" rIns="91440" bIns="45720" anchor="t" anchorCtr="0"/>
          <a:p>
            <a:pPr lvl="0"/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5777" name="幻灯片图像占位符 1"/>
          <p:cNvSpPr>
            <a:spLocks noGrp="1" noRot="1"/>
          </p:cNvSpPr>
          <p:nvPr>
            <p:ph type="sldImg"/>
          </p:nvPr>
        </p:nvSpPr>
        <p:spPr>
          <a:ln/>
        </p:spPr>
      </p:sp>
      <p:sp>
        <p:nvSpPr>
          <p:cNvPr id="75778" name="文本占位符 2"/>
          <p:cNvSpPr/>
          <p:nvPr>
            <p:ph type="body"/>
          </p:nvPr>
        </p:nvSpPr>
        <p:spPr>
          <a:ln/>
        </p:spPr>
        <p:txBody>
          <a:bodyPr wrap="square" lIns="91440" tIns="45720" rIns="91440" bIns="45720" anchor="t" anchorCtr="0"/>
          <a:p>
            <a:pPr lvl="0"/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4993" name="幻灯片图像占位符 1"/>
          <p:cNvSpPr>
            <a:spLocks noGrp="1" noRot="1" noTextEdit="1"/>
          </p:cNvSpPr>
          <p:nvPr>
            <p:ph type="sldImg"/>
          </p:nvPr>
        </p:nvSpPr>
        <p:spPr>
          <a:xfrm>
            <a:off x="1249363" y="1279525"/>
            <a:ext cx="4605337" cy="3454400"/>
          </a:xfrm>
          <a:ln>
            <a:miter/>
          </a:ln>
        </p:spPr>
      </p:sp>
      <p:sp>
        <p:nvSpPr>
          <p:cNvPr id="84994" name="文本占位符 2"/>
          <p:cNvSpPr/>
          <p:nvPr>
            <p:ph type="body"/>
          </p:nvPr>
        </p:nvSpPr>
        <p:spPr>
          <a:ln/>
        </p:spPr>
        <p:txBody>
          <a:bodyPr wrap="square" lIns="91440" tIns="45720" rIns="91440" bIns="45720" anchor="t" anchorCtr="0"/>
          <a:p>
            <a:pPr lvl="0" eaLnBrk="1" hangingPunct="1"/>
            <a:endParaRPr lang="zh-CN" alt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1745" name="幻灯片图像占位符 1"/>
          <p:cNvSpPr>
            <a:spLocks noGrp="1" noRot="1" noTextEdit="1"/>
          </p:cNvSpPr>
          <p:nvPr>
            <p:ph type="sldImg"/>
          </p:nvPr>
        </p:nvSpPr>
        <p:spPr>
          <a:xfrm>
            <a:off x="1249363" y="1279525"/>
            <a:ext cx="4605337" cy="3454400"/>
          </a:xfrm>
          <a:ln>
            <a:miter/>
          </a:ln>
        </p:spPr>
      </p:sp>
      <p:sp>
        <p:nvSpPr>
          <p:cNvPr id="31746" name="文本占位符 2"/>
          <p:cNvSpPr>
            <a:spLocks noGrp="1"/>
          </p:cNvSpPr>
          <p:nvPr>
            <p:ph type="body"/>
          </p:nvPr>
        </p:nvSpPr>
        <p:spPr>
          <a:ln/>
        </p:spPr>
        <p:txBody>
          <a:bodyPr wrap="square" lIns="91440" tIns="45720" rIns="91440" bIns="45720" anchor="t" anchorCtr="0"/>
          <a:p>
            <a:pPr lvl="0" eaLnBrk="1" hangingPunct="1"/>
            <a:endParaRPr lang="zh-CN" altLang="en-US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7041" name="幻灯片图像占位符 1"/>
          <p:cNvSpPr>
            <a:spLocks noGrp="1" noRot="1" noTextEdit="1"/>
          </p:cNvSpPr>
          <p:nvPr>
            <p:ph type="sldImg"/>
          </p:nvPr>
        </p:nvSpPr>
        <p:spPr>
          <a:xfrm>
            <a:off x="1249363" y="1279525"/>
            <a:ext cx="4605337" cy="3454400"/>
          </a:xfrm>
          <a:ln>
            <a:miter/>
          </a:ln>
        </p:spPr>
      </p:sp>
      <p:sp>
        <p:nvSpPr>
          <p:cNvPr id="87042" name="文本占位符 2"/>
          <p:cNvSpPr/>
          <p:nvPr>
            <p:ph type="body"/>
          </p:nvPr>
        </p:nvSpPr>
        <p:spPr>
          <a:ln/>
        </p:spPr>
        <p:txBody>
          <a:bodyPr wrap="square" lIns="91440" tIns="45720" rIns="91440" bIns="45720" anchor="t" anchorCtr="0"/>
          <a:p>
            <a:pPr lvl="0" eaLnBrk="1" hangingPunct="1"/>
            <a:endParaRPr lang="zh-CN" altLang="en-US"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9089" name="幻灯片图像占位符 1"/>
          <p:cNvSpPr>
            <a:spLocks noGrp="1" noRot="1" noTextEdit="1"/>
          </p:cNvSpPr>
          <p:nvPr>
            <p:ph type="sldImg"/>
          </p:nvPr>
        </p:nvSpPr>
        <p:spPr>
          <a:xfrm>
            <a:off x="1249363" y="1279525"/>
            <a:ext cx="4605337" cy="3454400"/>
          </a:xfrm>
          <a:ln>
            <a:miter/>
          </a:ln>
        </p:spPr>
      </p:sp>
      <p:sp>
        <p:nvSpPr>
          <p:cNvPr id="89090" name="文本占位符 2"/>
          <p:cNvSpPr/>
          <p:nvPr>
            <p:ph type="body"/>
          </p:nvPr>
        </p:nvSpPr>
        <p:spPr>
          <a:ln/>
        </p:spPr>
        <p:txBody>
          <a:bodyPr wrap="square" lIns="91440" tIns="45720" rIns="91440" bIns="45720" anchor="t" anchorCtr="0"/>
          <a:p>
            <a:pPr lvl="0" eaLnBrk="1" hangingPunct="1"/>
            <a:endParaRPr lang="zh-CN" altLang="en-US"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1137" name="幻灯片图像占位符 1"/>
          <p:cNvSpPr>
            <a:spLocks noGrp="1" noRot="1" noTextEdit="1"/>
          </p:cNvSpPr>
          <p:nvPr>
            <p:ph type="sldImg"/>
          </p:nvPr>
        </p:nvSpPr>
        <p:spPr>
          <a:xfrm>
            <a:off x="1249363" y="1279525"/>
            <a:ext cx="4605337" cy="3454400"/>
          </a:xfrm>
          <a:ln>
            <a:miter/>
          </a:ln>
        </p:spPr>
      </p:sp>
      <p:sp>
        <p:nvSpPr>
          <p:cNvPr id="91138" name="文本占位符 2"/>
          <p:cNvSpPr/>
          <p:nvPr>
            <p:ph type="body"/>
          </p:nvPr>
        </p:nvSpPr>
        <p:spPr>
          <a:ln/>
        </p:spPr>
        <p:txBody>
          <a:bodyPr wrap="square" lIns="91440" tIns="45720" rIns="91440" bIns="45720" anchor="t" anchorCtr="0"/>
          <a:p>
            <a:pPr lvl="0" eaLnBrk="1" hangingPunct="1"/>
            <a:endParaRPr lang="zh-CN" altLang="en-US"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3185" name="幻灯片图像占位符 1"/>
          <p:cNvSpPr>
            <a:spLocks noGrp="1" noRot="1" noTextEdit="1"/>
          </p:cNvSpPr>
          <p:nvPr>
            <p:ph type="sldImg"/>
          </p:nvPr>
        </p:nvSpPr>
        <p:spPr>
          <a:xfrm>
            <a:off x="1249363" y="1279525"/>
            <a:ext cx="4605337" cy="3454400"/>
          </a:xfrm>
          <a:ln>
            <a:miter/>
          </a:ln>
        </p:spPr>
      </p:sp>
      <p:sp>
        <p:nvSpPr>
          <p:cNvPr id="93186" name="文本占位符 2"/>
          <p:cNvSpPr/>
          <p:nvPr>
            <p:ph type="body"/>
          </p:nvPr>
        </p:nvSpPr>
        <p:spPr>
          <a:ln/>
        </p:spPr>
        <p:txBody>
          <a:bodyPr wrap="square" lIns="91440" tIns="45720" rIns="91440" bIns="45720" anchor="t" anchorCtr="0"/>
          <a:p>
            <a:pPr lvl="0" eaLnBrk="1" hangingPunct="1"/>
            <a:endParaRPr lang="zh-CN" altLang="en-US"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7281" name="幻灯片图像占位符 1"/>
          <p:cNvSpPr>
            <a:spLocks noGrp="1" noRot="1" noTextEdit="1"/>
          </p:cNvSpPr>
          <p:nvPr>
            <p:ph type="sldImg"/>
          </p:nvPr>
        </p:nvSpPr>
        <p:spPr>
          <a:xfrm>
            <a:off x="1249363" y="1279525"/>
            <a:ext cx="4605337" cy="3454400"/>
          </a:xfrm>
          <a:ln>
            <a:miter/>
          </a:ln>
        </p:spPr>
      </p:sp>
      <p:sp>
        <p:nvSpPr>
          <p:cNvPr id="97282" name="文本占位符 2"/>
          <p:cNvSpPr/>
          <p:nvPr>
            <p:ph type="body"/>
          </p:nvPr>
        </p:nvSpPr>
        <p:spPr>
          <a:ln/>
        </p:spPr>
        <p:txBody>
          <a:bodyPr wrap="square" lIns="91440" tIns="45720" rIns="91440" bIns="45720" anchor="t" anchorCtr="0"/>
          <a:p>
            <a:pPr lvl="0" eaLnBrk="1" hangingPunct="1"/>
            <a:endParaRPr lang="zh-CN" altLang="en-US"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9329" name="幻灯片图像占位符 1"/>
          <p:cNvSpPr>
            <a:spLocks noGrp="1" noRot="1" noTextEdit="1"/>
          </p:cNvSpPr>
          <p:nvPr>
            <p:ph type="sldImg"/>
          </p:nvPr>
        </p:nvSpPr>
        <p:spPr>
          <a:xfrm>
            <a:off x="1249363" y="1279525"/>
            <a:ext cx="4605337" cy="3454400"/>
          </a:xfrm>
          <a:ln>
            <a:miter/>
          </a:ln>
        </p:spPr>
      </p:sp>
      <p:sp>
        <p:nvSpPr>
          <p:cNvPr id="99330" name="文本占位符 2"/>
          <p:cNvSpPr/>
          <p:nvPr>
            <p:ph type="body"/>
          </p:nvPr>
        </p:nvSpPr>
        <p:spPr>
          <a:ln/>
        </p:spPr>
        <p:txBody>
          <a:bodyPr wrap="square" lIns="91440" tIns="45720" rIns="91440" bIns="45720" anchor="t" anchorCtr="0"/>
          <a:p>
            <a:pPr lvl="0" eaLnBrk="1" hangingPunct="1"/>
            <a:endParaRPr lang="zh-CN" altLang="en-US"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7521" name="幻灯片图像占位符 1"/>
          <p:cNvSpPr>
            <a:spLocks noGrp="1" noRot="1" noTextEdit="1"/>
          </p:cNvSpPr>
          <p:nvPr>
            <p:ph type="sldImg"/>
          </p:nvPr>
        </p:nvSpPr>
        <p:spPr>
          <a:xfrm>
            <a:off x="1249363" y="1279525"/>
            <a:ext cx="4605337" cy="3454400"/>
          </a:xfrm>
          <a:ln>
            <a:miter/>
          </a:ln>
        </p:spPr>
      </p:sp>
      <p:sp>
        <p:nvSpPr>
          <p:cNvPr id="107522" name="文本占位符 2"/>
          <p:cNvSpPr>
            <a:spLocks noGrp="1"/>
          </p:cNvSpPr>
          <p:nvPr>
            <p:ph type="body"/>
          </p:nvPr>
        </p:nvSpPr>
        <p:spPr>
          <a:ln/>
        </p:spPr>
        <p:txBody>
          <a:bodyPr wrap="square" lIns="91440" tIns="45720" rIns="91440" bIns="45720" anchor="t" anchorCtr="0"/>
          <a:p>
            <a:pPr lvl="0" eaLnBrk="1" hangingPunct="1"/>
            <a:endParaRPr lang="zh-CN" altLang="en-US" dirty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9569" name="幻灯片图像占位符 1"/>
          <p:cNvSpPr>
            <a:spLocks noGrp="1" noRot="1" noTextEdit="1"/>
          </p:cNvSpPr>
          <p:nvPr>
            <p:ph type="sldImg"/>
          </p:nvPr>
        </p:nvSpPr>
        <p:spPr>
          <a:xfrm>
            <a:off x="1249363" y="1279525"/>
            <a:ext cx="4605337" cy="3454400"/>
          </a:xfrm>
          <a:ln>
            <a:miter/>
          </a:ln>
        </p:spPr>
      </p:sp>
      <p:sp>
        <p:nvSpPr>
          <p:cNvPr id="109570" name="文本占位符 2"/>
          <p:cNvSpPr>
            <a:spLocks noGrp="1"/>
          </p:cNvSpPr>
          <p:nvPr>
            <p:ph type="body"/>
          </p:nvPr>
        </p:nvSpPr>
        <p:spPr>
          <a:ln/>
        </p:spPr>
        <p:txBody>
          <a:bodyPr wrap="square" lIns="91440" tIns="45720" rIns="91440" bIns="45720" anchor="t" anchorCtr="0"/>
          <a:p>
            <a:pPr lvl="0" eaLnBrk="1" hangingPunct="1"/>
            <a:endParaRPr lang="zh-CN" alt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3793" name="幻灯片图像占位符 1"/>
          <p:cNvSpPr>
            <a:spLocks noGrp="1" noRot="1" noTextEdit="1"/>
          </p:cNvSpPr>
          <p:nvPr>
            <p:ph type="sldImg"/>
          </p:nvPr>
        </p:nvSpPr>
        <p:spPr>
          <a:xfrm>
            <a:off x="1249363" y="1279525"/>
            <a:ext cx="4605337" cy="3454400"/>
          </a:xfrm>
          <a:ln>
            <a:miter/>
          </a:ln>
        </p:spPr>
      </p:sp>
      <p:sp>
        <p:nvSpPr>
          <p:cNvPr id="33794" name="文本占位符 2"/>
          <p:cNvSpPr>
            <a:spLocks noGrp="1"/>
          </p:cNvSpPr>
          <p:nvPr>
            <p:ph type="body"/>
          </p:nvPr>
        </p:nvSpPr>
        <p:spPr>
          <a:ln/>
        </p:spPr>
        <p:txBody>
          <a:bodyPr wrap="square" lIns="91440" tIns="45720" rIns="91440" bIns="45720" anchor="t" anchorCtr="0"/>
          <a:p>
            <a:pPr lvl="0" eaLnBrk="1" hangingPunct="1"/>
            <a:endParaRPr lang="zh-CN" alt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5841" name="幻灯片图像占位符 1"/>
          <p:cNvSpPr>
            <a:spLocks noGrp="1" noRot="1" noTextEdit="1"/>
          </p:cNvSpPr>
          <p:nvPr>
            <p:ph type="sldImg"/>
          </p:nvPr>
        </p:nvSpPr>
        <p:spPr>
          <a:xfrm>
            <a:off x="1249363" y="1279525"/>
            <a:ext cx="4605337" cy="3454400"/>
          </a:xfrm>
          <a:ln>
            <a:miter/>
          </a:ln>
        </p:spPr>
      </p:sp>
      <p:sp>
        <p:nvSpPr>
          <p:cNvPr id="35842" name="文本占位符 2"/>
          <p:cNvSpPr/>
          <p:nvPr>
            <p:ph type="body"/>
          </p:nvPr>
        </p:nvSpPr>
        <p:spPr>
          <a:ln/>
        </p:spPr>
        <p:txBody>
          <a:bodyPr wrap="square" lIns="91440" tIns="45720" rIns="91440" bIns="45720" anchor="t" anchorCtr="0"/>
          <a:p>
            <a:pPr lvl="0" eaLnBrk="1" hangingPunct="1"/>
            <a:endParaRPr lang="zh-CN" alt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7889" name="幻灯片图像占位符 1"/>
          <p:cNvSpPr>
            <a:spLocks noGrp="1" noRot="1" noTextEdit="1"/>
          </p:cNvSpPr>
          <p:nvPr>
            <p:ph type="sldImg"/>
          </p:nvPr>
        </p:nvSpPr>
        <p:spPr>
          <a:xfrm>
            <a:off x="1249363" y="1279525"/>
            <a:ext cx="4605337" cy="3454400"/>
          </a:xfrm>
          <a:ln>
            <a:miter/>
          </a:ln>
        </p:spPr>
      </p:sp>
      <p:sp>
        <p:nvSpPr>
          <p:cNvPr id="37890" name="文本占位符 2"/>
          <p:cNvSpPr/>
          <p:nvPr>
            <p:ph type="body"/>
          </p:nvPr>
        </p:nvSpPr>
        <p:spPr>
          <a:ln/>
        </p:spPr>
        <p:txBody>
          <a:bodyPr wrap="square" lIns="91440" tIns="45720" rIns="91440" bIns="45720" anchor="t" anchorCtr="0"/>
          <a:p>
            <a:pPr lvl="0" eaLnBrk="1" hangingPunct="1"/>
            <a:endParaRPr lang="zh-CN" alt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9937" name="幻灯片图像占位符 1"/>
          <p:cNvSpPr>
            <a:spLocks noGrp="1" noRot="1" noTextEdit="1"/>
          </p:cNvSpPr>
          <p:nvPr>
            <p:ph type="sldImg"/>
          </p:nvPr>
        </p:nvSpPr>
        <p:spPr>
          <a:xfrm>
            <a:off x="1249363" y="1279525"/>
            <a:ext cx="4605337" cy="3454400"/>
          </a:xfrm>
          <a:ln>
            <a:miter/>
          </a:ln>
        </p:spPr>
      </p:sp>
      <p:sp>
        <p:nvSpPr>
          <p:cNvPr id="39938" name="文本占位符 2"/>
          <p:cNvSpPr/>
          <p:nvPr>
            <p:ph type="body"/>
          </p:nvPr>
        </p:nvSpPr>
        <p:spPr>
          <a:ln/>
        </p:spPr>
        <p:txBody>
          <a:bodyPr wrap="square" lIns="91440" tIns="45720" rIns="91440" bIns="45720" anchor="t" anchorCtr="0"/>
          <a:p>
            <a:pPr lvl="0" eaLnBrk="1" hangingPunct="1"/>
            <a:endParaRPr lang="zh-CN" alt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1985" name="幻灯片图像占位符 1"/>
          <p:cNvSpPr>
            <a:spLocks noGrp="1" noRot="1" noTextEdit="1"/>
          </p:cNvSpPr>
          <p:nvPr>
            <p:ph type="sldImg"/>
          </p:nvPr>
        </p:nvSpPr>
        <p:spPr>
          <a:xfrm>
            <a:off x="1249363" y="1279525"/>
            <a:ext cx="4605337" cy="3454400"/>
          </a:xfrm>
          <a:ln>
            <a:miter/>
          </a:ln>
        </p:spPr>
      </p:sp>
      <p:sp>
        <p:nvSpPr>
          <p:cNvPr id="41986" name="文本占位符 2"/>
          <p:cNvSpPr/>
          <p:nvPr>
            <p:ph type="body"/>
          </p:nvPr>
        </p:nvSpPr>
        <p:spPr>
          <a:ln/>
        </p:spPr>
        <p:txBody>
          <a:bodyPr wrap="square" lIns="91440" tIns="45720" rIns="91440" bIns="45720" anchor="t" anchorCtr="0"/>
          <a:p>
            <a:pPr lvl="0" eaLnBrk="1" hangingPunct="1"/>
            <a:endParaRPr lang="zh-CN" alt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4033" name="幻灯片图像占位符 1"/>
          <p:cNvSpPr>
            <a:spLocks noGrp="1" noRot="1" noTextEdit="1"/>
          </p:cNvSpPr>
          <p:nvPr>
            <p:ph type="sldImg"/>
          </p:nvPr>
        </p:nvSpPr>
        <p:spPr>
          <a:xfrm>
            <a:off x="1249363" y="1279525"/>
            <a:ext cx="4605337" cy="3454400"/>
          </a:xfrm>
          <a:ln>
            <a:miter/>
          </a:ln>
        </p:spPr>
      </p:sp>
      <p:sp>
        <p:nvSpPr>
          <p:cNvPr id="44034" name="文本占位符 2"/>
          <p:cNvSpPr/>
          <p:nvPr>
            <p:ph type="body"/>
          </p:nvPr>
        </p:nvSpPr>
        <p:spPr>
          <a:ln/>
        </p:spPr>
        <p:txBody>
          <a:bodyPr wrap="square" lIns="91440" tIns="45720" rIns="91440" bIns="45720" anchor="t" anchorCtr="0"/>
          <a:p>
            <a:pPr lvl="0" eaLnBrk="1" hangingPunct="1"/>
            <a:endParaRPr lang="zh-CN" alt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6081" name="幻灯片图像占位符 1"/>
          <p:cNvSpPr>
            <a:spLocks noGrp="1" noRot="1" noTextEdit="1"/>
          </p:cNvSpPr>
          <p:nvPr>
            <p:ph type="sldImg"/>
          </p:nvPr>
        </p:nvSpPr>
        <p:spPr>
          <a:xfrm>
            <a:off x="1249363" y="1279525"/>
            <a:ext cx="4605337" cy="3454400"/>
          </a:xfrm>
          <a:ln>
            <a:miter/>
          </a:ln>
        </p:spPr>
      </p:sp>
      <p:sp>
        <p:nvSpPr>
          <p:cNvPr id="46082" name="文本占位符 2"/>
          <p:cNvSpPr/>
          <p:nvPr>
            <p:ph type="body"/>
          </p:nvPr>
        </p:nvSpPr>
        <p:spPr>
          <a:ln/>
        </p:spPr>
        <p:txBody>
          <a:bodyPr wrap="square" lIns="91440" tIns="45720" rIns="91440" bIns="45720" anchor="t" anchorCtr="0"/>
          <a:p>
            <a:pPr lvl="0" eaLnBrk="1" hangingPunct="1"/>
            <a:endParaRPr lang="zh-CN" alt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>
              <a:buNone/>
            </a:pPr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628650" y="365125"/>
            <a:ext cx="7886700" cy="5811838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>
              <a:buNone/>
            </a:pPr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>
              <a:buNone/>
            </a:pPr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>
              <a:buNone/>
            </a:pPr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2504" cy="4525963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4296" y="1600200"/>
            <a:ext cx="4032504" cy="4525963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>
              <a:buNone/>
            </a:pPr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>
              <a:buNone/>
            </a:pPr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>
              <a:buNone/>
            </a:pPr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>
              <a:buNone/>
            </a:pPr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>
              <a:buNone/>
            </a:pPr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>
              <a:buNone/>
            </a:pPr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>
              <a:buNone/>
            </a:pPr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52930" cy="5851525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>
              <a:buNone/>
            </a:pPr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>
              <a:buNone/>
            </a:pPr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>
              <a:buNone/>
            </a:pPr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>
              <a:buNone/>
            </a:pPr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>
              <a:buNone/>
            </a:pPr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2504" cy="4525963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4296" y="1600200"/>
            <a:ext cx="4032504" cy="4525963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>
              <a:buNone/>
            </a:pPr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>
              <a:buNone/>
            </a:pPr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>
              <a:buNone/>
            </a:pPr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>
              <a:buNone/>
            </a:pPr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>
              <a:buNone/>
            </a:pPr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>
              <a:buNone/>
            </a:pPr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>
              <a:buNone/>
            </a:pPr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>
              <a:buNone/>
            </a:pPr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52930" cy="5851525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>
              <a:buNone/>
            </a:pPr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>
              <a:buNone/>
            </a:pPr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>
              <a:buNone/>
            </a:pPr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>
              <a:buNone/>
            </a:pPr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2504" cy="4525963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4296" y="1600200"/>
            <a:ext cx="4032504" cy="4525963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>
              <a:buNone/>
            </a:pPr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>
              <a:buNone/>
            </a:pPr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>
              <a:buNone/>
            </a:pPr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>
              <a:buNone/>
            </a:pPr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>
              <a:buNone/>
            </a:pPr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>
              <a:buNone/>
            </a:pPr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>
              <a:buNone/>
            </a:pPr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>
              <a:buNone/>
            </a:pPr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52930" cy="5851525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>
              <a:buNone/>
            </a:pPr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>
              <a:buNone/>
            </a:pPr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>
              <a:buNone/>
            </a:pPr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>
              <a:buNone/>
            </a:pPr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2504" cy="4525963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4296" y="1600200"/>
            <a:ext cx="4032504" cy="4525963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>
              <a:buNone/>
            </a:pPr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>
              <a:buNone/>
            </a:pPr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>
              <a:buNone/>
            </a:pPr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>
              <a:buNone/>
            </a:pPr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>
              <a:buNone/>
            </a:pPr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2504" cy="4525963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4296" y="1600200"/>
            <a:ext cx="4032504" cy="4525963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>
              <a:buNone/>
            </a:pPr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>
              <a:buNone/>
            </a:pPr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>
              <a:buNone/>
            </a:pPr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52930" cy="5851525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>
              <a:buNone/>
            </a:pPr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>
              <a:buNone/>
            </a:pPr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>
              <a:buNone/>
            </a:pPr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>
              <a:buNone/>
            </a:pPr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2504" cy="4525963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4296" y="1600200"/>
            <a:ext cx="4032504" cy="4525963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>
              <a:buNone/>
            </a:pPr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>
              <a:buNone/>
            </a:pPr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>
              <a:buNone/>
            </a:pPr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>
              <a:buNone/>
            </a:pPr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>
              <a:buNone/>
            </a:pPr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>
              <a:buNone/>
            </a:pPr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>
              <a:buNone/>
            </a:pPr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>
              <a:buNone/>
            </a:pPr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52930" cy="5851525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>
              <a:buNone/>
            </a:pPr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>
              <a:buNone/>
            </a:pPr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>
              <a:buNone/>
            </a:pPr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>
              <a:buNone/>
            </a:pPr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2504" cy="4525963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4296" y="1600200"/>
            <a:ext cx="4032504" cy="4525963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>
              <a:buNone/>
            </a:pPr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>
              <a:buNone/>
            </a:pPr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>
              <a:buNone/>
            </a:pPr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>
              <a:buNone/>
            </a:pPr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>
              <a:buNone/>
            </a:pPr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>
              <a:buNone/>
            </a:pPr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>
              <a:buNone/>
            </a:pPr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>
              <a:buNone/>
            </a:pPr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52930" cy="5851525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>
              <a:buNone/>
            </a:pPr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>
              <a:buNone/>
            </a:pPr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>
              <a:buNone/>
            </a:pPr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>
              <a:buNone/>
            </a:pPr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>
              <a:buNone/>
            </a:pPr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>
              <a:buNone/>
            </a:pPr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52930" cy="5851525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>
              <a:buNone/>
            </a:pPr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>
              <a:buNone/>
            </a:pPr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>
              <a:buNone/>
            </a:pPr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>
              <a:buNone/>
            </a:pPr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2504" cy="4525963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4296" y="1600200"/>
            <a:ext cx="4032504" cy="4525963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>
              <a:buNone/>
            </a:pPr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>
              <a:buNone/>
            </a:pPr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>
              <a:buNone/>
            </a:pPr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>
              <a:buNone/>
            </a:pPr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>
              <a:buNone/>
            </a:pPr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>
              <a:buNone/>
            </a:pPr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>
              <a:buNone/>
            </a:pPr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>
              <a:buNone/>
            </a:pPr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52930" cy="5851525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>
              <a:buNone/>
            </a:pPr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>
              <a:buNone/>
            </a:pPr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>
              <a:buNone/>
            </a:pPr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>
              <a:buNone/>
            </a:pPr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2504" cy="4525963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4296" y="1600200"/>
            <a:ext cx="4032504" cy="4525963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>
              <a:buNone/>
            </a:pPr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>
              <a:buNone/>
            </a:pPr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>
              <a:buNone/>
            </a:pPr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>
              <a:buNone/>
            </a:pPr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>
              <a:buNone/>
            </a:pPr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>
              <a:buNone/>
            </a:pPr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>
              <a:buNone/>
            </a:pPr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>
              <a:buNone/>
            </a:pPr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52930" cy="5851525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>
              <a:buNone/>
            </a:pPr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>
              <a:buNone/>
            </a:pPr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>
              <a:buNone/>
            </a:pPr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>
              <a:buNone/>
            </a:pPr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2504" cy="4525963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4296" y="1600200"/>
            <a:ext cx="4032504" cy="4525963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>
              <a:buNone/>
            </a:pPr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>
              <a:buNone/>
            </a:pPr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>
              <a:buNone/>
            </a:pPr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>
              <a:buNone/>
            </a:pPr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>
              <a:buNone/>
            </a:pPr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>
              <a:buNone/>
            </a:pPr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>
              <a:buNone/>
            </a:pPr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>
              <a:buNone/>
            </a:pPr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52930" cy="5851525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>
              <a:buNone/>
            </a:pPr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>
              <a:buNone/>
            </a:pPr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>
              <a:buNone/>
            </a:pPr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>
              <a:buNone/>
            </a:pPr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2504" cy="4525963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4296" y="1600200"/>
            <a:ext cx="4032504" cy="4525963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>
              <a:buNone/>
            </a:pPr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>
              <a:buNone/>
            </a:pPr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>
              <a:buNone/>
            </a:pPr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>
              <a:buNone/>
            </a:pPr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>
              <a:buNone/>
            </a:pPr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>
              <a:buNone/>
            </a:pPr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>
              <a:buNone/>
            </a:pPr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>
              <a:buNone/>
            </a:pPr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52930" cy="5851525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>
              <a:buNone/>
            </a:pPr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>
              <a:buNone/>
            </a:pPr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>
              <a:buNone/>
            </a:pPr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>
              <a:buNone/>
            </a:pPr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2504" cy="4525963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4296" y="1600200"/>
            <a:ext cx="4032504" cy="4525963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>
              <a:buNone/>
            </a:pPr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>
              <a:buNone/>
            </a:pPr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>
              <a:buNone/>
            </a:pPr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>
              <a:buNone/>
            </a:pPr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>
              <a:buNone/>
            </a:pPr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>
              <a:buNone/>
            </a:pPr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>
              <a:buNone/>
            </a:pPr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>
              <a:buNone/>
            </a:pPr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52930" cy="5851525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>
              <a:buNone/>
            </a:pPr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>
              <a:buNone/>
            </a:pPr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>
              <a:buNone/>
            </a:pPr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>
              <a:buNone/>
            </a:pPr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32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32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>
              <a:buNone/>
            </a:pPr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2504" cy="4525963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4296" y="1600200"/>
            <a:ext cx="4032504" cy="4525963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>
              <a:buNone/>
            </a:pPr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>
              <a:buNone/>
            </a:pPr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>
              <a:buNone/>
            </a:pPr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>
              <a:buNone/>
            </a:pPr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>
              <a:buNone/>
            </a:pPr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>
              <a:buNone/>
            </a:pPr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>
              <a:buNone/>
            </a:pPr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52930" cy="5851525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>
              <a:buNone/>
            </a:pPr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>
              <a:buNone/>
            </a:pPr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>
              <a:buNone/>
            </a:pPr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>
              <a:buNone/>
            </a:pPr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>
              <a:buNone/>
            </a:pPr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2504" cy="4525963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4296" y="1600200"/>
            <a:ext cx="4032504" cy="4525963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>
              <a:buNone/>
            </a:pPr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>
              <a:buNone/>
            </a:pPr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>
              <a:buNone/>
            </a:pPr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>
              <a:buNone/>
            </a:pPr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>
              <a:buNone/>
            </a:pPr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>
              <a:buNone/>
            </a:pPr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>
              <a:buNone/>
            </a:pPr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52930" cy="5851525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>
              <a:buNone/>
            </a:pPr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>
              <a:buNone/>
            </a:pPr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1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07.xml"/><Relationship Id="rId8" Type="http://schemas.openxmlformats.org/officeDocument/2006/relationships/slideLayout" Target="../slideLayouts/slideLayout106.xml"/><Relationship Id="rId7" Type="http://schemas.openxmlformats.org/officeDocument/2006/relationships/slideLayout" Target="../slideLayouts/slideLayout105.xml"/><Relationship Id="rId6" Type="http://schemas.openxmlformats.org/officeDocument/2006/relationships/slideLayout" Target="../slideLayouts/slideLayout104.xml"/><Relationship Id="rId5" Type="http://schemas.openxmlformats.org/officeDocument/2006/relationships/slideLayout" Target="../slideLayouts/slideLayout103.xml"/><Relationship Id="rId4" Type="http://schemas.openxmlformats.org/officeDocument/2006/relationships/slideLayout" Target="../slideLayouts/slideLayout102.xml"/><Relationship Id="rId3" Type="http://schemas.openxmlformats.org/officeDocument/2006/relationships/slideLayout" Target="../slideLayouts/slideLayout101.xml"/><Relationship Id="rId2" Type="http://schemas.openxmlformats.org/officeDocument/2006/relationships/slideLayout" Target="../slideLayouts/slideLayout100.xml"/><Relationship Id="rId14" Type="http://schemas.openxmlformats.org/officeDocument/2006/relationships/theme" Target="../theme/theme10.xml"/><Relationship Id="rId13" Type="http://schemas.openxmlformats.org/officeDocument/2006/relationships/image" Target="../media/image2.jpeg"/><Relationship Id="rId12" Type="http://schemas.openxmlformats.org/officeDocument/2006/relationships/image" Target="../media/image1.jpeg"/><Relationship Id="rId11" Type="http://schemas.openxmlformats.org/officeDocument/2006/relationships/slideLayout" Target="../slideLayouts/slideLayout109.xml"/><Relationship Id="rId10" Type="http://schemas.openxmlformats.org/officeDocument/2006/relationships/slideLayout" Target="../slideLayouts/slideLayout108.xml"/><Relationship Id="rId1" Type="http://schemas.openxmlformats.org/officeDocument/2006/relationships/slideLayout" Target="../slideLayouts/slideLayout99.xml"/></Relationships>
</file>

<file path=ppt/slideMasters/_rels/slideMaster1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18.xml"/><Relationship Id="rId8" Type="http://schemas.openxmlformats.org/officeDocument/2006/relationships/slideLayout" Target="../slideLayouts/slideLayout117.xml"/><Relationship Id="rId7" Type="http://schemas.openxmlformats.org/officeDocument/2006/relationships/slideLayout" Target="../slideLayouts/slideLayout116.xml"/><Relationship Id="rId6" Type="http://schemas.openxmlformats.org/officeDocument/2006/relationships/slideLayout" Target="../slideLayouts/slideLayout115.xml"/><Relationship Id="rId5" Type="http://schemas.openxmlformats.org/officeDocument/2006/relationships/slideLayout" Target="../slideLayouts/slideLayout114.xml"/><Relationship Id="rId4" Type="http://schemas.openxmlformats.org/officeDocument/2006/relationships/slideLayout" Target="../slideLayouts/slideLayout113.xml"/><Relationship Id="rId3" Type="http://schemas.openxmlformats.org/officeDocument/2006/relationships/slideLayout" Target="../slideLayouts/slideLayout112.xml"/><Relationship Id="rId2" Type="http://schemas.openxmlformats.org/officeDocument/2006/relationships/slideLayout" Target="../slideLayouts/slideLayout111.xml"/><Relationship Id="rId14" Type="http://schemas.openxmlformats.org/officeDocument/2006/relationships/theme" Target="../theme/theme11.xml"/><Relationship Id="rId13" Type="http://schemas.openxmlformats.org/officeDocument/2006/relationships/image" Target="../media/image2.jpeg"/><Relationship Id="rId12" Type="http://schemas.openxmlformats.org/officeDocument/2006/relationships/image" Target="../media/image1.jpeg"/><Relationship Id="rId11" Type="http://schemas.openxmlformats.org/officeDocument/2006/relationships/slideLayout" Target="../slideLayouts/slideLayout120.xml"/><Relationship Id="rId10" Type="http://schemas.openxmlformats.org/officeDocument/2006/relationships/slideLayout" Target="../slideLayouts/slideLayout119.xml"/><Relationship Id="rId1" Type="http://schemas.openxmlformats.org/officeDocument/2006/relationships/slideLayout" Target="../slideLayouts/slideLayout110.xml"/></Relationships>
</file>

<file path=ppt/slideMasters/_rels/slideMaster1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29.xml"/><Relationship Id="rId8" Type="http://schemas.openxmlformats.org/officeDocument/2006/relationships/slideLayout" Target="../slideLayouts/slideLayout128.xml"/><Relationship Id="rId7" Type="http://schemas.openxmlformats.org/officeDocument/2006/relationships/slideLayout" Target="../slideLayouts/slideLayout127.xml"/><Relationship Id="rId6" Type="http://schemas.openxmlformats.org/officeDocument/2006/relationships/slideLayout" Target="../slideLayouts/slideLayout126.xml"/><Relationship Id="rId5" Type="http://schemas.openxmlformats.org/officeDocument/2006/relationships/slideLayout" Target="../slideLayouts/slideLayout125.xml"/><Relationship Id="rId4" Type="http://schemas.openxmlformats.org/officeDocument/2006/relationships/slideLayout" Target="../slideLayouts/slideLayout124.xml"/><Relationship Id="rId3" Type="http://schemas.openxmlformats.org/officeDocument/2006/relationships/slideLayout" Target="../slideLayouts/slideLayout123.xml"/><Relationship Id="rId2" Type="http://schemas.openxmlformats.org/officeDocument/2006/relationships/slideLayout" Target="../slideLayouts/slideLayout122.xml"/><Relationship Id="rId14" Type="http://schemas.openxmlformats.org/officeDocument/2006/relationships/theme" Target="../theme/theme12.xml"/><Relationship Id="rId13" Type="http://schemas.openxmlformats.org/officeDocument/2006/relationships/image" Target="../media/image2.jpeg"/><Relationship Id="rId12" Type="http://schemas.openxmlformats.org/officeDocument/2006/relationships/image" Target="../media/image1.jpeg"/><Relationship Id="rId11" Type="http://schemas.openxmlformats.org/officeDocument/2006/relationships/slideLayout" Target="../slideLayouts/slideLayout131.xml"/><Relationship Id="rId10" Type="http://schemas.openxmlformats.org/officeDocument/2006/relationships/slideLayout" Target="../slideLayouts/slideLayout130.xml"/><Relationship Id="rId1" Type="http://schemas.openxmlformats.org/officeDocument/2006/relationships/slideLayout" Target="../slideLayouts/slideLayout121.xml"/></Relationships>
</file>

<file path=ppt/slideMasters/_rels/slideMaster1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40.xml"/><Relationship Id="rId8" Type="http://schemas.openxmlformats.org/officeDocument/2006/relationships/slideLayout" Target="../slideLayouts/slideLayout139.xml"/><Relationship Id="rId7" Type="http://schemas.openxmlformats.org/officeDocument/2006/relationships/slideLayout" Target="../slideLayouts/slideLayout138.xml"/><Relationship Id="rId6" Type="http://schemas.openxmlformats.org/officeDocument/2006/relationships/slideLayout" Target="../slideLayouts/slideLayout137.xml"/><Relationship Id="rId5" Type="http://schemas.openxmlformats.org/officeDocument/2006/relationships/slideLayout" Target="../slideLayouts/slideLayout136.xml"/><Relationship Id="rId4" Type="http://schemas.openxmlformats.org/officeDocument/2006/relationships/slideLayout" Target="../slideLayouts/slideLayout135.xml"/><Relationship Id="rId3" Type="http://schemas.openxmlformats.org/officeDocument/2006/relationships/slideLayout" Target="../slideLayouts/slideLayout134.xml"/><Relationship Id="rId2" Type="http://schemas.openxmlformats.org/officeDocument/2006/relationships/slideLayout" Target="../slideLayouts/slideLayout133.xml"/><Relationship Id="rId14" Type="http://schemas.openxmlformats.org/officeDocument/2006/relationships/theme" Target="../theme/theme13.xml"/><Relationship Id="rId13" Type="http://schemas.openxmlformats.org/officeDocument/2006/relationships/image" Target="../media/image2.jpeg"/><Relationship Id="rId12" Type="http://schemas.openxmlformats.org/officeDocument/2006/relationships/image" Target="../media/image1.jpeg"/><Relationship Id="rId11" Type="http://schemas.openxmlformats.org/officeDocument/2006/relationships/slideLayout" Target="../slideLayouts/slideLayout142.xml"/><Relationship Id="rId10" Type="http://schemas.openxmlformats.org/officeDocument/2006/relationships/slideLayout" Target="../slideLayouts/slideLayout141.xml"/><Relationship Id="rId1" Type="http://schemas.openxmlformats.org/officeDocument/2006/relationships/slideLayout" Target="../slideLayouts/slideLayout132.xml"/></Relationships>
</file>

<file path=ppt/slideMasters/_rels/slideMaster1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51.xml"/><Relationship Id="rId8" Type="http://schemas.openxmlformats.org/officeDocument/2006/relationships/slideLayout" Target="../slideLayouts/slideLayout150.xml"/><Relationship Id="rId7" Type="http://schemas.openxmlformats.org/officeDocument/2006/relationships/slideLayout" Target="../slideLayouts/slideLayout149.xml"/><Relationship Id="rId6" Type="http://schemas.openxmlformats.org/officeDocument/2006/relationships/slideLayout" Target="../slideLayouts/slideLayout148.xml"/><Relationship Id="rId5" Type="http://schemas.openxmlformats.org/officeDocument/2006/relationships/slideLayout" Target="../slideLayouts/slideLayout147.xml"/><Relationship Id="rId4" Type="http://schemas.openxmlformats.org/officeDocument/2006/relationships/slideLayout" Target="../slideLayouts/slideLayout146.xml"/><Relationship Id="rId3" Type="http://schemas.openxmlformats.org/officeDocument/2006/relationships/slideLayout" Target="../slideLayouts/slideLayout145.xml"/><Relationship Id="rId2" Type="http://schemas.openxmlformats.org/officeDocument/2006/relationships/slideLayout" Target="../slideLayouts/slideLayout144.xml"/><Relationship Id="rId14" Type="http://schemas.openxmlformats.org/officeDocument/2006/relationships/theme" Target="../theme/theme14.xml"/><Relationship Id="rId13" Type="http://schemas.openxmlformats.org/officeDocument/2006/relationships/image" Target="../media/image2.jpeg"/><Relationship Id="rId12" Type="http://schemas.openxmlformats.org/officeDocument/2006/relationships/image" Target="../media/image1.jpeg"/><Relationship Id="rId11" Type="http://schemas.openxmlformats.org/officeDocument/2006/relationships/slideLayout" Target="../slideLayouts/slideLayout153.xml"/><Relationship Id="rId10" Type="http://schemas.openxmlformats.org/officeDocument/2006/relationships/slideLayout" Target="../slideLayouts/slideLayout152.xml"/><Relationship Id="rId1" Type="http://schemas.openxmlformats.org/officeDocument/2006/relationships/slideLayout" Target="../slideLayouts/slideLayout143.xml"/></Relationships>
</file>

<file path=ppt/slideMasters/_rels/slideMaster1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62.xml"/><Relationship Id="rId8" Type="http://schemas.openxmlformats.org/officeDocument/2006/relationships/slideLayout" Target="../slideLayouts/slideLayout161.xml"/><Relationship Id="rId7" Type="http://schemas.openxmlformats.org/officeDocument/2006/relationships/slideLayout" Target="../slideLayouts/slideLayout160.xml"/><Relationship Id="rId6" Type="http://schemas.openxmlformats.org/officeDocument/2006/relationships/slideLayout" Target="../slideLayouts/slideLayout159.xml"/><Relationship Id="rId5" Type="http://schemas.openxmlformats.org/officeDocument/2006/relationships/slideLayout" Target="../slideLayouts/slideLayout158.xml"/><Relationship Id="rId4" Type="http://schemas.openxmlformats.org/officeDocument/2006/relationships/slideLayout" Target="../slideLayouts/slideLayout157.xml"/><Relationship Id="rId3" Type="http://schemas.openxmlformats.org/officeDocument/2006/relationships/slideLayout" Target="../slideLayouts/slideLayout156.xml"/><Relationship Id="rId2" Type="http://schemas.openxmlformats.org/officeDocument/2006/relationships/slideLayout" Target="../slideLayouts/slideLayout155.xml"/><Relationship Id="rId14" Type="http://schemas.openxmlformats.org/officeDocument/2006/relationships/theme" Target="../theme/theme15.xml"/><Relationship Id="rId13" Type="http://schemas.openxmlformats.org/officeDocument/2006/relationships/image" Target="../media/image2.jpeg"/><Relationship Id="rId12" Type="http://schemas.openxmlformats.org/officeDocument/2006/relationships/image" Target="../media/image1.jpeg"/><Relationship Id="rId11" Type="http://schemas.openxmlformats.org/officeDocument/2006/relationships/slideLayout" Target="../slideLayouts/slideLayout164.xml"/><Relationship Id="rId10" Type="http://schemas.openxmlformats.org/officeDocument/2006/relationships/slideLayout" Target="../slideLayouts/slideLayout163.xml"/><Relationship Id="rId1" Type="http://schemas.openxmlformats.org/officeDocument/2006/relationships/slideLayout" Target="../slideLayouts/slideLayout154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9.xml"/><Relationship Id="rId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2.xml"/><Relationship Id="rId14" Type="http://schemas.openxmlformats.org/officeDocument/2006/relationships/theme" Target="../theme/theme2.xml"/><Relationship Id="rId13" Type="http://schemas.openxmlformats.org/officeDocument/2006/relationships/image" Target="../media/image2.jpeg"/><Relationship Id="rId12" Type="http://schemas.openxmlformats.org/officeDocument/2006/relationships/image" Target="../media/image1.jpeg"/><Relationship Id="rId11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1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0.xml"/><Relationship Id="rId8" Type="http://schemas.openxmlformats.org/officeDocument/2006/relationships/slideLayout" Target="../slideLayouts/slideLayout29.xml"/><Relationship Id="rId7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4.xml"/><Relationship Id="rId2" Type="http://schemas.openxmlformats.org/officeDocument/2006/relationships/slideLayout" Target="../slideLayouts/slideLayout23.xml"/><Relationship Id="rId14" Type="http://schemas.openxmlformats.org/officeDocument/2006/relationships/theme" Target="../theme/theme3.xml"/><Relationship Id="rId13" Type="http://schemas.openxmlformats.org/officeDocument/2006/relationships/image" Target="../media/image2.jpeg"/><Relationship Id="rId12" Type="http://schemas.openxmlformats.org/officeDocument/2006/relationships/image" Target="../media/image1.jpeg"/><Relationship Id="rId11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22.xml"/></Relationships>
</file>

<file path=ppt/slideMasters/_rels/slideMaster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0.xml"/><Relationship Id="rId7" Type="http://schemas.openxmlformats.org/officeDocument/2006/relationships/slideLayout" Target="../slideLayouts/slideLayout39.xml"/><Relationship Id="rId6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6.xml"/><Relationship Id="rId3" Type="http://schemas.openxmlformats.org/officeDocument/2006/relationships/slideLayout" Target="../slideLayouts/slideLayout35.xml"/><Relationship Id="rId2" Type="http://schemas.openxmlformats.org/officeDocument/2006/relationships/slideLayout" Target="../slideLayouts/slideLayout34.xml"/><Relationship Id="rId14" Type="http://schemas.openxmlformats.org/officeDocument/2006/relationships/theme" Target="../theme/theme4.xml"/><Relationship Id="rId13" Type="http://schemas.openxmlformats.org/officeDocument/2006/relationships/image" Target="../media/image2.jpeg"/><Relationship Id="rId12" Type="http://schemas.openxmlformats.org/officeDocument/2006/relationships/image" Target="../media/image1.jpeg"/><Relationship Id="rId11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2.xml"/><Relationship Id="rId1" Type="http://schemas.openxmlformats.org/officeDocument/2006/relationships/slideLayout" Target="../slideLayouts/slideLayout33.xml"/></Relationships>
</file>

<file path=ppt/slideMasters/_rels/slideMaster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2.xml"/><Relationship Id="rId8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0.xml"/><Relationship Id="rId6" Type="http://schemas.openxmlformats.org/officeDocument/2006/relationships/slideLayout" Target="../slideLayouts/slideLayout49.xml"/><Relationship Id="rId5" Type="http://schemas.openxmlformats.org/officeDocument/2006/relationships/slideLayout" Target="../slideLayouts/slideLayout48.xml"/><Relationship Id="rId4" Type="http://schemas.openxmlformats.org/officeDocument/2006/relationships/slideLayout" Target="../slideLayouts/slideLayout47.xml"/><Relationship Id="rId3" Type="http://schemas.openxmlformats.org/officeDocument/2006/relationships/slideLayout" Target="../slideLayouts/slideLayout46.xml"/><Relationship Id="rId2" Type="http://schemas.openxmlformats.org/officeDocument/2006/relationships/slideLayout" Target="../slideLayouts/slideLayout45.xml"/><Relationship Id="rId14" Type="http://schemas.openxmlformats.org/officeDocument/2006/relationships/theme" Target="../theme/theme5.xml"/><Relationship Id="rId13" Type="http://schemas.openxmlformats.org/officeDocument/2006/relationships/image" Target="../media/image2.jpeg"/><Relationship Id="rId12" Type="http://schemas.openxmlformats.org/officeDocument/2006/relationships/image" Target="../media/image1.jpeg"/><Relationship Id="rId11" Type="http://schemas.openxmlformats.org/officeDocument/2006/relationships/slideLayout" Target="../slideLayouts/slideLayout54.xml"/><Relationship Id="rId10" Type="http://schemas.openxmlformats.org/officeDocument/2006/relationships/slideLayout" Target="../slideLayouts/slideLayout53.xml"/><Relationship Id="rId1" Type="http://schemas.openxmlformats.org/officeDocument/2006/relationships/slideLayout" Target="../slideLayouts/slideLayout44.xml"/></Relationships>
</file>

<file path=ppt/slideMasters/_rels/slideMaster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63.xml"/><Relationship Id="rId8" Type="http://schemas.openxmlformats.org/officeDocument/2006/relationships/slideLayout" Target="../slideLayouts/slideLayout62.xml"/><Relationship Id="rId7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0.xml"/><Relationship Id="rId5" Type="http://schemas.openxmlformats.org/officeDocument/2006/relationships/slideLayout" Target="../slideLayouts/slideLayout59.xml"/><Relationship Id="rId4" Type="http://schemas.openxmlformats.org/officeDocument/2006/relationships/slideLayout" Target="../slideLayouts/slideLayout58.xml"/><Relationship Id="rId3" Type="http://schemas.openxmlformats.org/officeDocument/2006/relationships/slideLayout" Target="../slideLayouts/slideLayout57.xml"/><Relationship Id="rId2" Type="http://schemas.openxmlformats.org/officeDocument/2006/relationships/slideLayout" Target="../slideLayouts/slideLayout56.xml"/><Relationship Id="rId14" Type="http://schemas.openxmlformats.org/officeDocument/2006/relationships/theme" Target="../theme/theme6.xml"/><Relationship Id="rId13" Type="http://schemas.openxmlformats.org/officeDocument/2006/relationships/image" Target="../media/image2.jpeg"/><Relationship Id="rId12" Type="http://schemas.openxmlformats.org/officeDocument/2006/relationships/image" Target="../media/image1.jpeg"/><Relationship Id="rId11" Type="http://schemas.openxmlformats.org/officeDocument/2006/relationships/slideLayout" Target="../slideLayouts/slideLayout65.xml"/><Relationship Id="rId10" Type="http://schemas.openxmlformats.org/officeDocument/2006/relationships/slideLayout" Target="../slideLayouts/slideLayout64.xml"/><Relationship Id="rId1" Type="http://schemas.openxmlformats.org/officeDocument/2006/relationships/slideLayout" Target="../slideLayouts/slideLayout55.xml"/></Relationships>
</file>

<file path=ppt/slideMasters/_rels/slideMaster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4.xml"/><Relationship Id="rId8" Type="http://schemas.openxmlformats.org/officeDocument/2006/relationships/slideLayout" Target="../slideLayouts/slideLayout73.xml"/><Relationship Id="rId7" Type="http://schemas.openxmlformats.org/officeDocument/2006/relationships/slideLayout" Target="../slideLayouts/slideLayout72.xml"/><Relationship Id="rId6" Type="http://schemas.openxmlformats.org/officeDocument/2006/relationships/slideLayout" Target="../slideLayouts/slideLayout71.xml"/><Relationship Id="rId5" Type="http://schemas.openxmlformats.org/officeDocument/2006/relationships/slideLayout" Target="../slideLayouts/slideLayout70.xml"/><Relationship Id="rId4" Type="http://schemas.openxmlformats.org/officeDocument/2006/relationships/slideLayout" Target="../slideLayouts/slideLayout69.xml"/><Relationship Id="rId3" Type="http://schemas.openxmlformats.org/officeDocument/2006/relationships/slideLayout" Target="../slideLayouts/slideLayout68.xml"/><Relationship Id="rId2" Type="http://schemas.openxmlformats.org/officeDocument/2006/relationships/slideLayout" Target="../slideLayouts/slideLayout67.xml"/><Relationship Id="rId14" Type="http://schemas.openxmlformats.org/officeDocument/2006/relationships/theme" Target="../theme/theme7.xml"/><Relationship Id="rId13" Type="http://schemas.openxmlformats.org/officeDocument/2006/relationships/image" Target="../media/image2.jpeg"/><Relationship Id="rId12" Type="http://schemas.openxmlformats.org/officeDocument/2006/relationships/image" Target="../media/image1.jpeg"/><Relationship Id="rId11" Type="http://schemas.openxmlformats.org/officeDocument/2006/relationships/slideLayout" Target="../slideLayouts/slideLayout76.xml"/><Relationship Id="rId10" Type="http://schemas.openxmlformats.org/officeDocument/2006/relationships/slideLayout" Target="../slideLayouts/slideLayout75.xml"/><Relationship Id="rId1" Type="http://schemas.openxmlformats.org/officeDocument/2006/relationships/slideLayout" Target="../slideLayouts/slideLayout66.xml"/></Relationships>
</file>

<file path=ppt/slideMasters/_rels/slideMaster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85.xml"/><Relationship Id="rId8" Type="http://schemas.openxmlformats.org/officeDocument/2006/relationships/slideLayout" Target="../slideLayouts/slideLayout84.xml"/><Relationship Id="rId7" Type="http://schemas.openxmlformats.org/officeDocument/2006/relationships/slideLayout" Target="../slideLayouts/slideLayout83.xml"/><Relationship Id="rId6" Type="http://schemas.openxmlformats.org/officeDocument/2006/relationships/slideLayout" Target="../slideLayouts/slideLayout82.xml"/><Relationship Id="rId5" Type="http://schemas.openxmlformats.org/officeDocument/2006/relationships/slideLayout" Target="../slideLayouts/slideLayout81.xml"/><Relationship Id="rId4" Type="http://schemas.openxmlformats.org/officeDocument/2006/relationships/slideLayout" Target="../slideLayouts/slideLayout80.xml"/><Relationship Id="rId3" Type="http://schemas.openxmlformats.org/officeDocument/2006/relationships/slideLayout" Target="../slideLayouts/slideLayout79.xml"/><Relationship Id="rId2" Type="http://schemas.openxmlformats.org/officeDocument/2006/relationships/slideLayout" Target="../slideLayouts/slideLayout78.xml"/><Relationship Id="rId14" Type="http://schemas.openxmlformats.org/officeDocument/2006/relationships/theme" Target="../theme/theme8.xml"/><Relationship Id="rId13" Type="http://schemas.openxmlformats.org/officeDocument/2006/relationships/image" Target="../media/image2.jpeg"/><Relationship Id="rId12" Type="http://schemas.openxmlformats.org/officeDocument/2006/relationships/image" Target="../media/image1.jpeg"/><Relationship Id="rId11" Type="http://schemas.openxmlformats.org/officeDocument/2006/relationships/slideLayout" Target="../slideLayouts/slideLayout87.xml"/><Relationship Id="rId10" Type="http://schemas.openxmlformats.org/officeDocument/2006/relationships/slideLayout" Target="../slideLayouts/slideLayout86.xml"/><Relationship Id="rId1" Type="http://schemas.openxmlformats.org/officeDocument/2006/relationships/slideLayout" Target="../slideLayouts/slideLayout77.xml"/></Relationships>
</file>

<file path=ppt/slideMasters/_rels/slideMaster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6.xml"/><Relationship Id="rId8" Type="http://schemas.openxmlformats.org/officeDocument/2006/relationships/slideLayout" Target="../slideLayouts/slideLayout95.xml"/><Relationship Id="rId7" Type="http://schemas.openxmlformats.org/officeDocument/2006/relationships/slideLayout" Target="../slideLayouts/slideLayout94.xml"/><Relationship Id="rId6" Type="http://schemas.openxmlformats.org/officeDocument/2006/relationships/slideLayout" Target="../slideLayouts/slideLayout93.xml"/><Relationship Id="rId5" Type="http://schemas.openxmlformats.org/officeDocument/2006/relationships/slideLayout" Target="../slideLayouts/slideLayout92.xml"/><Relationship Id="rId4" Type="http://schemas.openxmlformats.org/officeDocument/2006/relationships/slideLayout" Target="../slideLayouts/slideLayout91.xml"/><Relationship Id="rId3" Type="http://schemas.openxmlformats.org/officeDocument/2006/relationships/slideLayout" Target="../slideLayouts/slideLayout90.xml"/><Relationship Id="rId2" Type="http://schemas.openxmlformats.org/officeDocument/2006/relationships/slideLayout" Target="../slideLayouts/slideLayout89.xml"/><Relationship Id="rId14" Type="http://schemas.openxmlformats.org/officeDocument/2006/relationships/theme" Target="../theme/theme9.xml"/><Relationship Id="rId13" Type="http://schemas.openxmlformats.org/officeDocument/2006/relationships/image" Target="../media/image2.jpeg"/><Relationship Id="rId12" Type="http://schemas.openxmlformats.org/officeDocument/2006/relationships/image" Target="../media/image1.jpeg"/><Relationship Id="rId11" Type="http://schemas.openxmlformats.org/officeDocument/2006/relationships/slideLayout" Target="../slideLayouts/slideLayout98.xml"/><Relationship Id="rId10" Type="http://schemas.openxmlformats.org/officeDocument/2006/relationships/slideLayout" Target="../slideLayouts/slideLayout97.xml"/><Relationship Id="rId1" Type="http://schemas.openxmlformats.org/officeDocument/2006/relationships/slideLayout" Target="../slideLayouts/slideLayout8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标题占位符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027" name="文本占位符 2"/>
          <p:cNvSpPr>
            <a:spLocks noGrp="1"/>
          </p:cNvSpPr>
          <p:nvPr>
            <p:ph type="body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indent="-228600"/>
            <a:r>
              <a:rPr lang="zh-CN" altLang="en-US" dirty="0"/>
              <a:t>第二级</a:t>
            </a:r>
            <a:endParaRPr lang="zh-CN" altLang="en-US" dirty="0"/>
          </a:p>
          <a:p>
            <a:pPr lvl="2" indent="-228600"/>
            <a:r>
              <a:rPr lang="zh-CN" altLang="en-US" dirty="0"/>
              <a:t>第三级</a:t>
            </a:r>
            <a:endParaRPr lang="zh-CN" altLang="en-US" dirty="0"/>
          </a:p>
          <a:p>
            <a:pPr lvl="3" indent="-228600"/>
            <a:r>
              <a:rPr lang="zh-CN" altLang="en-US" dirty="0"/>
              <a:t>第四级</a:t>
            </a:r>
            <a:endParaRPr lang="zh-CN" altLang="en-US" dirty="0"/>
          </a:p>
          <a:p>
            <a:pPr lvl="4" indent="-228600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defRPr sz="1200" noProof="1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defRPr sz="1200" noProof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pPr lvl="0" eaLnBrk="1" fontAlgn="base" hangingPunct="1">
              <a:buNone/>
            </a:pPr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Calibri" panose="020F050202020403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1024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0243" name="文本占位符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indent="-285750"/>
            <a:r>
              <a:rPr lang="zh-CN" altLang="en-US" dirty="0"/>
              <a:t>第二级</a:t>
            </a:r>
            <a:endParaRPr lang="zh-CN" altLang="en-US" dirty="0"/>
          </a:p>
          <a:p>
            <a:pPr lvl="2" indent="-228600"/>
            <a:r>
              <a:rPr lang="zh-CN" altLang="en-US" dirty="0"/>
              <a:t>第三级</a:t>
            </a:r>
            <a:endParaRPr lang="zh-CN" altLang="en-US" dirty="0"/>
          </a:p>
          <a:p>
            <a:pPr lvl="3" indent="-228600"/>
            <a:r>
              <a:rPr lang="zh-CN" altLang="en-US" dirty="0"/>
              <a:t>第四级</a:t>
            </a:r>
            <a:endParaRPr lang="zh-CN" altLang="en-US" dirty="0"/>
          </a:p>
          <a:p>
            <a:pPr lvl="4" indent="-228600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028" name="日期占位符 3"/>
          <p:cNvSpPr>
            <a:spLocks noGrp="1"/>
          </p:cNvSpPr>
          <p:nvPr>
            <p:ph type="dt" sz="half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 w="9525">
            <a:noFill/>
          </a:ln>
        </p:spPr>
        <p:txBody>
          <a:bodyPr wrap="square" anchor="ctr"/>
          <a:lstStyle>
            <a:lvl1pPr fontAlgn="auto">
              <a:defRPr sz="1200" noProof="1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9" name="页脚占位符 4"/>
          <p:cNvSpPr>
            <a:spLocks noGrp="1"/>
          </p:cNvSpPr>
          <p:nvPr>
            <p:ph type="ftr" sz="quarte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 w="9525">
            <a:noFill/>
          </a:ln>
        </p:spPr>
        <p:txBody>
          <a:bodyPr wrap="square" anchor="ctr"/>
          <a:lstStyle>
            <a:lvl1pPr algn="ctr" fontAlgn="auto">
              <a:defRPr sz="1200" noProof="1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30" name="灯片编号占位符 5"/>
          <p:cNvSpPr>
            <a:spLocks noGrp="1"/>
          </p:cNvSpPr>
          <p:nvPr>
            <p:ph type="sldNum" sz="quarter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numCol="1" anchor="ctr" anchorCtr="0" compatLnSpc="1"/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pPr lvl="0" eaLnBrk="1" fontAlgn="base" hangingPunct="1">
              <a:buNone/>
            </a:pPr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Calibri" panose="020F0502020204030204" pitchFamily="34" charset="0"/>
            </a:endParaRPr>
          </a:p>
        </p:txBody>
      </p:sp>
      <p:pic>
        <p:nvPicPr>
          <p:cNvPr id="10247" name="图片 1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0"/>
            <a:ext cx="9145588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248" name="灯片编号占位符 5"/>
          <p:cNvSpPr txBox="1"/>
          <p:nvPr/>
        </p:nvSpPr>
        <p:spPr>
          <a:xfrm>
            <a:off x="8675688" y="6326188"/>
            <a:ext cx="2133600" cy="365125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/>
            <a:fld id="{9A0DB2DC-4C9A-4742-B13C-FB6460FD3503}" type="slidenum">
              <a:rPr lang="zh-CN" altLang="en-US" dirty="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</a:fld>
            <a:endParaRPr lang="zh-CN" altLang="en-US" sz="2000" dirty="0">
              <a:solidFill>
                <a:srgbClr val="000000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60" r:id="rId5"/>
    <p:sldLayoutId id="2147483761" r:id="rId6"/>
    <p:sldLayoutId id="2147483762" r:id="rId7"/>
    <p:sldLayoutId id="2147483763" r:id="rId8"/>
    <p:sldLayoutId id="2147483764" r:id="rId9"/>
    <p:sldLayoutId id="2147483765" r:id="rId10"/>
    <p:sldLayoutId id="2147483766" r:id="rId11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2pPr>
      <a:lvl3pPr marL="1143000" lvl="2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3pPr>
      <a:lvl4pPr marL="1600200" lvl="3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4pPr>
      <a:lvl5pPr marL="2057400" lvl="4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5pPr>
      <a:lvl6pPr marL="2514600" lvl="5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6pPr>
      <a:lvl7pPr marL="2971800" lvl="6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7pPr>
      <a:lvl8pPr marL="3429000" lvl="7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8pPr>
      <a:lvl9pPr marL="3886200" lvl="8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9pPr>
    </p:bodyStyle>
    <p:other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11266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1267" name="文本占位符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indent="-285750"/>
            <a:r>
              <a:rPr lang="zh-CN" altLang="en-US" dirty="0"/>
              <a:t>第二级</a:t>
            </a:r>
            <a:endParaRPr lang="zh-CN" altLang="en-US" dirty="0"/>
          </a:p>
          <a:p>
            <a:pPr lvl="2" indent="-228600"/>
            <a:r>
              <a:rPr lang="zh-CN" altLang="en-US" dirty="0"/>
              <a:t>第三级</a:t>
            </a:r>
            <a:endParaRPr lang="zh-CN" altLang="en-US" dirty="0"/>
          </a:p>
          <a:p>
            <a:pPr lvl="3" indent="-228600"/>
            <a:r>
              <a:rPr lang="zh-CN" altLang="en-US" dirty="0"/>
              <a:t>第四级</a:t>
            </a:r>
            <a:endParaRPr lang="zh-CN" altLang="en-US" dirty="0"/>
          </a:p>
          <a:p>
            <a:pPr lvl="4" indent="-228600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028" name="日期占位符 3"/>
          <p:cNvSpPr>
            <a:spLocks noGrp="1"/>
          </p:cNvSpPr>
          <p:nvPr>
            <p:ph type="dt" sz="half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 w="9525">
            <a:noFill/>
          </a:ln>
        </p:spPr>
        <p:txBody>
          <a:bodyPr wrap="square" anchor="ctr"/>
          <a:lstStyle>
            <a:lvl1pPr fontAlgn="auto">
              <a:defRPr sz="1200" noProof="1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9" name="页脚占位符 4"/>
          <p:cNvSpPr>
            <a:spLocks noGrp="1"/>
          </p:cNvSpPr>
          <p:nvPr>
            <p:ph type="ftr" sz="quarte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 w="9525">
            <a:noFill/>
          </a:ln>
        </p:spPr>
        <p:txBody>
          <a:bodyPr wrap="square" anchor="ctr"/>
          <a:lstStyle>
            <a:lvl1pPr algn="ctr" fontAlgn="auto">
              <a:defRPr sz="1200" noProof="1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30" name="灯片编号占位符 5"/>
          <p:cNvSpPr>
            <a:spLocks noGrp="1"/>
          </p:cNvSpPr>
          <p:nvPr>
            <p:ph type="sldNum" sz="quarter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numCol="1" anchor="ctr" anchorCtr="0" compatLnSpc="1"/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pPr lvl="0" eaLnBrk="1" fontAlgn="base" hangingPunct="1">
              <a:buNone/>
            </a:pPr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Calibri" panose="020F0502020204030204" pitchFamily="34" charset="0"/>
            </a:endParaRPr>
          </a:p>
        </p:txBody>
      </p:sp>
      <p:pic>
        <p:nvPicPr>
          <p:cNvPr id="11271" name="图片 1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0"/>
            <a:ext cx="9145588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272" name="灯片编号占位符 5"/>
          <p:cNvSpPr txBox="1"/>
          <p:nvPr/>
        </p:nvSpPr>
        <p:spPr>
          <a:xfrm>
            <a:off x="8675688" y="6326188"/>
            <a:ext cx="2133600" cy="365125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/>
            <a:fld id="{9A0DB2DC-4C9A-4742-B13C-FB6460FD3503}" type="slidenum">
              <a:rPr lang="zh-CN" altLang="en-US" dirty="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</a:fld>
            <a:endParaRPr lang="zh-CN" altLang="en-US" sz="2000" dirty="0">
              <a:solidFill>
                <a:srgbClr val="000000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8" r:id="rId1"/>
    <p:sldLayoutId id="2147483769" r:id="rId2"/>
    <p:sldLayoutId id="2147483770" r:id="rId3"/>
    <p:sldLayoutId id="2147483771" r:id="rId4"/>
    <p:sldLayoutId id="2147483772" r:id="rId5"/>
    <p:sldLayoutId id="2147483773" r:id="rId6"/>
    <p:sldLayoutId id="2147483774" r:id="rId7"/>
    <p:sldLayoutId id="2147483775" r:id="rId8"/>
    <p:sldLayoutId id="2147483776" r:id="rId9"/>
    <p:sldLayoutId id="2147483777" r:id="rId10"/>
    <p:sldLayoutId id="2147483778" r:id="rId11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2pPr>
      <a:lvl3pPr marL="1143000" lvl="2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3pPr>
      <a:lvl4pPr marL="1600200" lvl="3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4pPr>
      <a:lvl5pPr marL="2057400" lvl="4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5pPr>
      <a:lvl6pPr marL="2514600" lvl="5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6pPr>
      <a:lvl7pPr marL="2971800" lvl="6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7pPr>
      <a:lvl8pPr marL="3429000" lvl="7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8pPr>
      <a:lvl9pPr marL="3886200" lvl="8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9pPr>
    </p:bodyStyle>
    <p:other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12290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2291" name="文本占位符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indent="-285750"/>
            <a:r>
              <a:rPr lang="zh-CN" altLang="en-US" dirty="0"/>
              <a:t>第二级</a:t>
            </a:r>
            <a:endParaRPr lang="zh-CN" altLang="en-US" dirty="0"/>
          </a:p>
          <a:p>
            <a:pPr lvl="2" indent="-228600"/>
            <a:r>
              <a:rPr lang="zh-CN" altLang="en-US" dirty="0"/>
              <a:t>第三级</a:t>
            </a:r>
            <a:endParaRPr lang="zh-CN" altLang="en-US" dirty="0"/>
          </a:p>
          <a:p>
            <a:pPr lvl="3" indent="-228600"/>
            <a:r>
              <a:rPr lang="zh-CN" altLang="en-US" dirty="0"/>
              <a:t>第四级</a:t>
            </a:r>
            <a:endParaRPr lang="zh-CN" altLang="en-US" dirty="0"/>
          </a:p>
          <a:p>
            <a:pPr lvl="4" indent="-228600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028" name="日期占位符 3"/>
          <p:cNvSpPr>
            <a:spLocks noGrp="1"/>
          </p:cNvSpPr>
          <p:nvPr>
            <p:ph type="dt" sz="half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 w="9525">
            <a:noFill/>
          </a:ln>
        </p:spPr>
        <p:txBody>
          <a:bodyPr wrap="square" anchor="ctr"/>
          <a:lstStyle>
            <a:lvl1pPr fontAlgn="auto">
              <a:defRPr sz="1200" noProof="1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9" name="页脚占位符 4"/>
          <p:cNvSpPr>
            <a:spLocks noGrp="1"/>
          </p:cNvSpPr>
          <p:nvPr>
            <p:ph type="ftr" sz="quarte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 w="9525">
            <a:noFill/>
          </a:ln>
        </p:spPr>
        <p:txBody>
          <a:bodyPr wrap="square" anchor="ctr"/>
          <a:lstStyle>
            <a:lvl1pPr algn="ctr" fontAlgn="auto">
              <a:defRPr sz="1200" noProof="1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30" name="灯片编号占位符 5"/>
          <p:cNvSpPr>
            <a:spLocks noGrp="1"/>
          </p:cNvSpPr>
          <p:nvPr>
            <p:ph type="sldNum" sz="quarter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numCol="1" anchor="ctr" anchorCtr="0" compatLnSpc="1"/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pPr lvl="0" eaLnBrk="1" fontAlgn="base" hangingPunct="1">
              <a:buNone/>
            </a:pPr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Calibri" panose="020F0502020204030204" pitchFamily="34" charset="0"/>
            </a:endParaRPr>
          </a:p>
        </p:txBody>
      </p:sp>
      <p:pic>
        <p:nvPicPr>
          <p:cNvPr id="12295" name="图片 1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0"/>
            <a:ext cx="9145588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2296" name="灯片编号占位符 5"/>
          <p:cNvSpPr txBox="1"/>
          <p:nvPr/>
        </p:nvSpPr>
        <p:spPr>
          <a:xfrm>
            <a:off x="8675688" y="6326188"/>
            <a:ext cx="2133600" cy="365125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/>
            <a:fld id="{9A0DB2DC-4C9A-4742-B13C-FB6460FD3503}" type="slidenum">
              <a:rPr lang="zh-CN" altLang="en-US" dirty="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</a:fld>
            <a:endParaRPr lang="zh-CN" altLang="en-US" sz="2000" dirty="0">
              <a:solidFill>
                <a:srgbClr val="000000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0" r:id="rId1"/>
    <p:sldLayoutId id="2147483781" r:id="rId2"/>
    <p:sldLayoutId id="2147483782" r:id="rId3"/>
    <p:sldLayoutId id="2147483783" r:id="rId4"/>
    <p:sldLayoutId id="2147483784" r:id="rId5"/>
    <p:sldLayoutId id="2147483785" r:id="rId6"/>
    <p:sldLayoutId id="2147483786" r:id="rId7"/>
    <p:sldLayoutId id="2147483787" r:id="rId8"/>
    <p:sldLayoutId id="2147483788" r:id="rId9"/>
    <p:sldLayoutId id="2147483789" r:id="rId10"/>
    <p:sldLayoutId id="2147483790" r:id="rId11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2pPr>
      <a:lvl3pPr marL="1143000" lvl="2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3pPr>
      <a:lvl4pPr marL="1600200" lvl="3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4pPr>
      <a:lvl5pPr marL="2057400" lvl="4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5pPr>
      <a:lvl6pPr marL="2514600" lvl="5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6pPr>
      <a:lvl7pPr marL="2971800" lvl="6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7pPr>
      <a:lvl8pPr marL="3429000" lvl="7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8pPr>
      <a:lvl9pPr marL="3886200" lvl="8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9pPr>
    </p:bodyStyle>
    <p:other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13314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3315" name="文本占位符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indent="-285750"/>
            <a:r>
              <a:rPr lang="zh-CN" altLang="en-US" dirty="0"/>
              <a:t>第二级</a:t>
            </a:r>
            <a:endParaRPr lang="zh-CN" altLang="en-US" dirty="0"/>
          </a:p>
          <a:p>
            <a:pPr lvl="2" indent="-228600"/>
            <a:r>
              <a:rPr lang="zh-CN" altLang="en-US" dirty="0"/>
              <a:t>第三级</a:t>
            </a:r>
            <a:endParaRPr lang="zh-CN" altLang="en-US" dirty="0"/>
          </a:p>
          <a:p>
            <a:pPr lvl="3" indent="-228600"/>
            <a:r>
              <a:rPr lang="zh-CN" altLang="en-US" dirty="0"/>
              <a:t>第四级</a:t>
            </a:r>
            <a:endParaRPr lang="zh-CN" altLang="en-US" dirty="0"/>
          </a:p>
          <a:p>
            <a:pPr lvl="4" indent="-228600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028" name="日期占位符 3"/>
          <p:cNvSpPr>
            <a:spLocks noGrp="1"/>
          </p:cNvSpPr>
          <p:nvPr>
            <p:ph type="dt" sz="half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 w="9525">
            <a:noFill/>
          </a:ln>
        </p:spPr>
        <p:txBody>
          <a:bodyPr wrap="square" anchor="ctr"/>
          <a:lstStyle>
            <a:lvl1pPr fontAlgn="auto">
              <a:defRPr sz="1200" noProof="1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9" name="页脚占位符 4"/>
          <p:cNvSpPr>
            <a:spLocks noGrp="1"/>
          </p:cNvSpPr>
          <p:nvPr>
            <p:ph type="ftr" sz="quarte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 w="9525">
            <a:noFill/>
          </a:ln>
        </p:spPr>
        <p:txBody>
          <a:bodyPr wrap="square" anchor="ctr"/>
          <a:lstStyle>
            <a:lvl1pPr algn="ctr" fontAlgn="auto">
              <a:defRPr sz="1200" noProof="1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30" name="灯片编号占位符 5"/>
          <p:cNvSpPr>
            <a:spLocks noGrp="1"/>
          </p:cNvSpPr>
          <p:nvPr>
            <p:ph type="sldNum" sz="quarter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numCol="1" anchor="ctr" anchorCtr="0" compatLnSpc="1"/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pPr lvl="0" eaLnBrk="1" fontAlgn="base" hangingPunct="1">
              <a:buNone/>
            </a:pPr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Calibri" panose="020F0502020204030204" pitchFamily="34" charset="0"/>
            </a:endParaRPr>
          </a:p>
        </p:txBody>
      </p:sp>
      <p:pic>
        <p:nvPicPr>
          <p:cNvPr id="13319" name="图片 1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0"/>
            <a:ext cx="9145588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3320" name="灯片编号占位符 5"/>
          <p:cNvSpPr txBox="1"/>
          <p:nvPr/>
        </p:nvSpPr>
        <p:spPr>
          <a:xfrm>
            <a:off x="8675688" y="6326188"/>
            <a:ext cx="2133600" cy="365125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/>
            <a:fld id="{9A0DB2DC-4C9A-4742-B13C-FB6460FD3503}" type="slidenum">
              <a:rPr lang="zh-CN" altLang="en-US" dirty="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</a:fld>
            <a:endParaRPr lang="zh-CN" altLang="en-US" sz="2000" dirty="0">
              <a:solidFill>
                <a:srgbClr val="000000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2" r:id="rId1"/>
    <p:sldLayoutId id="2147483793" r:id="rId2"/>
    <p:sldLayoutId id="2147483794" r:id="rId3"/>
    <p:sldLayoutId id="2147483795" r:id="rId4"/>
    <p:sldLayoutId id="2147483796" r:id="rId5"/>
    <p:sldLayoutId id="2147483797" r:id="rId6"/>
    <p:sldLayoutId id="2147483798" r:id="rId7"/>
    <p:sldLayoutId id="2147483799" r:id="rId8"/>
    <p:sldLayoutId id="2147483800" r:id="rId9"/>
    <p:sldLayoutId id="2147483801" r:id="rId10"/>
    <p:sldLayoutId id="2147483802" r:id="rId11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2pPr>
      <a:lvl3pPr marL="1143000" lvl="2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3pPr>
      <a:lvl4pPr marL="1600200" lvl="3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4pPr>
      <a:lvl5pPr marL="2057400" lvl="4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5pPr>
      <a:lvl6pPr marL="2514600" lvl="5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6pPr>
      <a:lvl7pPr marL="2971800" lvl="6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7pPr>
      <a:lvl8pPr marL="3429000" lvl="7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8pPr>
      <a:lvl9pPr marL="3886200" lvl="8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9pPr>
    </p:bodyStyle>
    <p:other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14338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4339" name="文本占位符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indent="-285750"/>
            <a:r>
              <a:rPr lang="zh-CN" altLang="en-US" dirty="0"/>
              <a:t>第二级</a:t>
            </a:r>
            <a:endParaRPr lang="zh-CN" altLang="en-US" dirty="0"/>
          </a:p>
          <a:p>
            <a:pPr lvl="2" indent="-228600"/>
            <a:r>
              <a:rPr lang="zh-CN" altLang="en-US" dirty="0"/>
              <a:t>第三级</a:t>
            </a:r>
            <a:endParaRPr lang="zh-CN" altLang="en-US" dirty="0"/>
          </a:p>
          <a:p>
            <a:pPr lvl="3" indent="-228600"/>
            <a:r>
              <a:rPr lang="zh-CN" altLang="en-US" dirty="0"/>
              <a:t>第四级</a:t>
            </a:r>
            <a:endParaRPr lang="zh-CN" altLang="en-US" dirty="0"/>
          </a:p>
          <a:p>
            <a:pPr lvl="4" indent="-228600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028" name="日期占位符 3"/>
          <p:cNvSpPr>
            <a:spLocks noGrp="1"/>
          </p:cNvSpPr>
          <p:nvPr>
            <p:ph type="dt" sz="half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 w="9525">
            <a:noFill/>
          </a:ln>
        </p:spPr>
        <p:txBody>
          <a:bodyPr wrap="square" anchor="ctr"/>
          <a:lstStyle>
            <a:lvl1pPr fontAlgn="auto">
              <a:defRPr sz="1200" noProof="1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9" name="页脚占位符 4"/>
          <p:cNvSpPr>
            <a:spLocks noGrp="1"/>
          </p:cNvSpPr>
          <p:nvPr>
            <p:ph type="ftr" sz="quarte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 w="9525">
            <a:noFill/>
          </a:ln>
        </p:spPr>
        <p:txBody>
          <a:bodyPr wrap="square" anchor="ctr"/>
          <a:lstStyle>
            <a:lvl1pPr algn="ctr" fontAlgn="auto">
              <a:defRPr sz="1200" noProof="1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30" name="灯片编号占位符 5"/>
          <p:cNvSpPr>
            <a:spLocks noGrp="1"/>
          </p:cNvSpPr>
          <p:nvPr>
            <p:ph type="sldNum" sz="quarter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numCol="1" anchor="ctr" anchorCtr="0" compatLnSpc="1"/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pPr lvl="0" eaLnBrk="1" fontAlgn="base" hangingPunct="1">
              <a:buNone/>
            </a:pPr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Calibri" panose="020F0502020204030204" pitchFamily="34" charset="0"/>
            </a:endParaRPr>
          </a:p>
        </p:txBody>
      </p:sp>
      <p:pic>
        <p:nvPicPr>
          <p:cNvPr id="14343" name="图片 1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0"/>
            <a:ext cx="9145588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4344" name="灯片编号占位符 5"/>
          <p:cNvSpPr txBox="1"/>
          <p:nvPr/>
        </p:nvSpPr>
        <p:spPr>
          <a:xfrm>
            <a:off x="8675688" y="6326188"/>
            <a:ext cx="2133600" cy="365125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/>
            <a:fld id="{9A0DB2DC-4C9A-4742-B13C-FB6460FD3503}" type="slidenum">
              <a:rPr lang="zh-CN" altLang="en-US" dirty="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</a:fld>
            <a:endParaRPr lang="zh-CN" altLang="en-US" sz="2000" dirty="0">
              <a:solidFill>
                <a:srgbClr val="000000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4" r:id="rId1"/>
    <p:sldLayoutId id="2147483805" r:id="rId2"/>
    <p:sldLayoutId id="2147483806" r:id="rId3"/>
    <p:sldLayoutId id="2147483807" r:id="rId4"/>
    <p:sldLayoutId id="2147483808" r:id="rId5"/>
    <p:sldLayoutId id="2147483809" r:id="rId6"/>
    <p:sldLayoutId id="2147483810" r:id="rId7"/>
    <p:sldLayoutId id="2147483811" r:id="rId8"/>
    <p:sldLayoutId id="2147483812" r:id="rId9"/>
    <p:sldLayoutId id="2147483813" r:id="rId10"/>
    <p:sldLayoutId id="2147483814" r:id="rId11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2pPr>
      <a:lvl3pPr marL="1143000" lvl="2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3pPr>
      <a:lvl4pPr marL="1600200" lvl="3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4pPr>
      <a:lvl5pPr marL="2057400" lvl="4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5pPr>
      <a:lvl6pPr marL="2514600" lvl="5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6pPr>
      <a:lvl7pPr marL="2971800" lvl="6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7pPr>
      <a:lvl8pPr marL="3429000" lvl="7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8pPr>
      <a:lvl9pPr marL="3886200" lvl="8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9pPr>
    </p:bodyStyle>
    <p:other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1536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5363" name="文本占位符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indent="-285750"/>
            <a:r>
              <a:rPr lang="zh-CN" altLang="en-US" dirty="0"/>
              <a:t>第二级</a:t>
            </a:r>
            <a:endParaRPr lang="zh-CN" altLang="en-US" dirty="0"/>
          </a:p>
          <a:p>
            <a:pPr lvl="2" indent="-228600"/>
            <a:r>
              <a:rPr lang="zh-CN" altLang="en-US" dirty="0"/>
              <a:t>第三级</a:t>
            </a:r>
            <a:endParaRPr lang="zh-CN" altLang="en-US" dirty="0"/>
          </a:p>
          <a:p>
            <a:pPr lvl="3" indent="-228600"/>
            <a:r>
              <a:rPr lang="zh-CN" altLang="en-US" dirty="0"/>
              <a:t>第四级</a:t>
            </a:r>
            <a:endParaRPr lang="zh-CN" altLang="en-US" dirty="0"/>
          </a:p>
          <a:p>
            <a:pPr lvl="4" indent="-228600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028" name="日期占位符 3"/>
          <p:cNvSpPr>
            <a:spLocks noGrp="1"/>
          </p:cNvSpPr>
          <p:nvPr>
            <p:ph type="dt" sz="half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 w="9525">
            <a:noFill/>
          </a:ln>
        </p:spPr>
        <p:txBody>
          <a:bodyPr wrap="square" anchor="ctr"/>
          <a:lstStyle>
            <a:lvl1pPr fontAlgn="auto">
              <a:defRPr sz="1200" noProof="1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9" name="页脚占位符 4"/>
          <p:cNvSpPr>
            <a:spLocks noGrp="1"/>
          </p:cNvSpPr>
          <p:nvPr>
            <p:ph type="ftr" sz="quarte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 w="9525">
            <a:noFill/>
          </a:ln>
        </p:spPr>
        <p:txBody>
          <a:bodyPr wrap="square" anchor="ctr"/>
          <a:lstStyle>
            <a:lvl1pPr algn="ctr" fontAlgn="auto">
              <a:defRPr sz="1200" noProof="1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30" name="灯片编号占位符 5"/>
          <p:cNvSpPr>
            <a:spLocks noGrp="1"/>
          </p:cNvSpPr>
          <p:nvPr>
            <p:ph type="sldNum" sz="quarter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numCol="1" anchor="ctr" anchorCtr="0" compatLnSpc="1"/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pPr lvl="0" eaLnBrk="1" fontAlgn="base" hangingPunct="1">
              <a:buNone/>
            </a:pPr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Calibri" panose="020F0502020204030204" pitchFamily="34" charset="0"/>
            </a:endParaRPr>
          </a:p>
        </p:txBody>
      </p:sp>
      <p:pic>
        <p:nvPicPr>
          <p:cNvPr id="15367" name="图片 1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0"/>
            <a:ext cx="9145588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5368" name="灯片编号占位符 5"/>
          <p:cNvSpPr txBox="1"/>
          <p:nvPr/>
        </p:nvSpPr>
        <p:spPr>
          <a:xfrm>
            <a:off x="8675688" y="6326188"/>
            <a:ext cx="2133600" cy="365125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/>
            <a:fld id="{9A0DB2DC-4C9A-4742-B13C-FB6460FD3503}" type="slidenum">
              <a:rPr lang="zh-CN" altLang="en-US" dirty="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</a:fld>
            <a:endParaRPr lang="zh-CN" altLang="en-US" sz="2000" dirty="0">
              <a:solidFill>
                <a:srgbClr val="000000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16" r:id="rId1"/>
    <p:sldLayoutId id="2147483817" r:id="rId2"/>
    <p:sldLayoutId id="2147483818" r:id="rId3"/>
    <p:sldLayoutId id="2147483819" r:id="rId4"/>
    <p:sldLayoutId id="2147483820" r:id="rId5"/>
    <p:sldLayoutId id="2147483821" r:id="rId6"/>
    <p:sldLayoutId id="2147483822" r:id="rId7"/>
    <p:sldLayoutId id="2147483823" r:id="rId8"/>
    <p:sldLayoutId id="2147483824" r:id="rId9"/>
    <p:sldLayoutId id="2147483825" r:id="rId10"/>
    <p:sldLayoutId id="2147483826" r:id="rId11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2pPr>
      <a:lvl3pPr marL="1143000" lvl="2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3pPr>
      <a:lvl4pPr marL="1600200" lvl="3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4pPr>
      <a:lvl5pPr marL="2057400" lvl="4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5pPr>
      <a:lvl6pPr marL="2514600" lvl="5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6pPr>
      <a:lvl7pPr marL="2971800" lvl="6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7pPr>
      <a:lvl8pPr marL="3429000" lvl="7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8pPr>
      <a:lvl9pPr marL="3886200" lvl="8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9pPr>
    </p:bodyStyle>
    <p:other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050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2051" name="文本占位符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indent="-285750"/>
            <a:r>
              <a:rPr lang="zh-CN" altLang="en-US" dirty="0"/>
              <a:t>第二级</a:t>
            </a:r>
            <a:endParaRPr lang="zh-CN" altLang="en-US" dirty="0"/>
          </a:p>
          <a:p>
            <a:pPr lvl="2" indent="-228600"/>
            <a:r>
              <a:rPr lang="zh-CN" altLang="en-US" dirty="0"/>
              <a:t>第三级</a:t>
            </a:r>
            <a:endParaRPr lang="zh-CN" altLang="en-US" dirty="0"/>
          </a:p>
          <a:p>
            <a:pPr lvl="3" indent="-228600"/>
            <a:r>
              <a:rPr lang="zh-CN" altLang="en-US" dirty="0"/>
              <a:t>第四级</a:t>
            </a:r>
            <a:endParaRPr lang="zh-CN" altLang="en-US" dirty="0"/>
          </a:p>
          <a:p>
            <a:pPr lvl="4" indent="-228600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028" name="日期占位符 3"/>
          <p:cNvSpPr>
            <a:spLocks noGrp="1"/>
          </p:cNvSpPr>
          <p:nvPr>
            <p:ph type="dt" sz="half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 w="9525">
            <a:noFill/>
          </a:ln>
        </p:spPr>
        <p:txBody>
          <a:bodyPr wrap="square" anchor="ctr"/>
          <a:lstStyle>
            <a:lvl1pPr fontAlgn="auto">
              <a:defRPr sz="1200" noProof="1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9" name="页脚占位符 4"/>
          <p:cNvSpPr>
            <a:spLocks noGrp="1"/>
          </p:cNvSpPr>
          <p:nvPr>
            <p:ph type="ftr" sz="quarte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 w="9525">
            <a:noFill/>
          </a:ln>
        </p:spPr>
        <p:txBody>
          <a:bodyPr wrap="square" anchor="ctr"/>
          <a:lstStyle>
            <a:lvl1pPr algn="ctr" fontAlgn="auto">
              <a:defRPr sz="1200" noProof="1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30" name="灯片编号占位符 5"/>
          <p:cNvSpPr>
            <a:spLocks noGrp="1"/>
          </p:cNvSpPr>
          <p:nvPr>
            <p:ph type="sldNum" sz="quarter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numCol="1" anchor="ctr" anchorCtr="0" compatLnSpc="1"/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pPr lvl="0" eaLnBrk="1" fontAlgn="base" hangingPunct="1">
              <a:buNone/>
            </a:pPr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Calibri" panose="020F0502020204030204" pitchFamily="34" charset="0"/>
            </a:endParaRPr>
          </a:p>
        </p:txBody>
      </p:sp>
      <p:pic>
        <p:nvPicPr>
          <p:cNvPr id="2055" name="图片 1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0"/>
            <a:ext cx="9145588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056" name="灯片编号占位符 5"/>
          <p:cNvSpPr txBox="1"/>
          <p:nvPr/>
        </p:nvSpPr>
        <p:spPr>
          <a:xfrm>
            <a:off x="8675688" y="6326188"/>
            <a:ext cx="2133600" cy="365125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/>
            <a:fld id="{9A0DB2DC-4C9A-4742-B13C-FB6460FD3503}" type="slidenum">
              <a:rPr lang="zh-CN" altLang="en-US" dirty="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</a:fld>
            <a:endParaRPr lang="zh-CN" altLang="en-US" sz="2000" dirty="0">
              <a:solidFill>
                <a:srgbClr val="000000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2pPr>
      <a:lvl3pPr marL="1143000" lvl="2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3pPr>
      <a:lvl4pPr marL="1600200" lvl="3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4pPr>
      <a:lvl5pPr marL="2057400" lvl="4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5pPr>
      <a:lvl6pPr marL="2514600" lvl="5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6pPr>
      <a:lvl7pPr marL="2971800" lvl="6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7pPr>
      <a:lvl8pPr marL="3429000" lvl="7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8pPr>
      <a:lvl9pPr marL="3886200" lvl="8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9pPr>
    </p:bodyStyle>
    <p:other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3074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075" name="文本占位符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indent="-285750"/>
            <a:r>
              <a:rPr lang="zh-CN" altLang="en-US" dirty="0"/>
              <a:t>第二级</a:t>
            </a:r>
            <a:endParaRPr lang="zh-CN" altLang="en-US" dirty="0"/>
          </a:p>
          <a:p>
            <a:pPr lvl="2" indent="-228600"/>
            <a:r>
              <a:rPr lang="zh-CN" altLang="en-US" dirty="0"/>
              <a:t>第三级</a:t>
            </a:r>
            <a:endParaRPr lang="zh-CN" altLang="en-US" dirty="0"/>
          </a:p>
          <a:p>
            <a:pPr lvl="3" indent="-228600"/>
            <a:r>
              <a:rPr lang="zh-CN" altLang="en-US" dirty="0"/>
              <a:t>第四级</a:t>
            </a:r>
            <a:endParaRPr lang="zh-CN" altLang="en-US" dirty="0"/>
          </a:p>
          <a:p>
            <a:pPr lvl="4" indent="-228600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028" name="日期占位符 3"/>
          <p:cNvSpPr>
            <a:spLocks noGrp="1"/>
          </p:cNvSpPr>
          <p:nvPr>
            <p:ph type="dt" sz="half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 w="9525">
            <a:noFill/>
          </a:ln>
        </p:spPr>
        <p:txBody>
          <a:bodyPr wrap="square" anchor="ctr"/>
          <a:lstStyle>
            <a:lvl1pPr fontAlgn="auto">
              <a:defRPr sz="1200" noProof="1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9" name="页脚占位符 4"/>
          <p:cNvSpPr>
            <a:spLocks noGrp="1"/>
          </p:cNvSpPr>
          <p:nvPr>
            <p:ph type="ftr" sz="quarte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 w="9525">
            <a:noFill/>
          </a:ln>
        </p:spPr>
        <p:txBody>
          <a:bodyPr wrap="square" anchor="ctr"/>
          <a:lstStyle>
            <a:lvl1pPr algn="ctr" fontAlgn="auto">
              <a:defRPr sz="1200" noProof="1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30" name="灯片编号占位符 5"/>
          <p:cNvSpPr>
            <a:spLocks noGrp="1"/>
          </p:cNvSpPr>
          <p:nvPr>
            <p:ph type="sldNum" sz="quarter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numCol="1" anchor="ctr" anchorCtr="0" compatLnSpc="1"/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pPr lvl="0" eaLnBrk="1" fontAlgn="base" hangingPunct="1">
              <a:buNone/>
            </a:pPr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Calibri" panose="020F0502020204030204" pitchFamily="34" charset="0"/>
            </a:endParaRPr>
          </a:p>
        </p:txBody>
      </p:sp>
      <p:pic>
        <p:nvPicPr>
          <p:cNvPr id="3079" name="图片 1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0"/>
            <a:ext cx="9145588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080" name="灯片编号占位符 5"/>
          <p:cNvSpPr txBox="1"/>
          <p:nvPr/>
        </p:nvSpPr>
        <p:spPr>
          <a:xfrm>
            <a:off x="8675688" y="6326188"/>
            <a:ext cx="2133600" cy="365125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/>
            <a:fld id="{9A0DB2DC-4C9A-4742-B13C-FB6460FD3503}" type="slidenum">
              <a:rPr lang="zh-CN" altLang="en-US" dirty="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</a:fld>
            <a:endParaRPr lang="zh-CN" altLang="en-US" sz="2000" dirty="0">
              <a:solidFill>
                <a:srgbClr val="000000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2pPr>
      <a:lvl3pPr marL="1143000" lvl="2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3pPr>
      <a:lvl4pPr marL="1600200" lvl="3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4pPr>
      <a:lvl5pPr marL="2057400" lvl="4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5pPr>
      <a:lvl6pPr marL="2514600" lvl="5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6pPr>
      <a:lvl7pPr marL="2971800" lvl="6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7pPr>
      <a:lvl8pPr marL="3429000" lvl="7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8pPr>
      <a:lvl9pPr marL="3886200" lvl="8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9pPr>
    </p:bodyStyle>
    <p:other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4098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4099" name="文本占位符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indent="-285750"/>
            <a:r>
              <a:rPr lang="zh-CN" altLang="en-US" dirty="0"/>
              <a:t>第二级</a:t>
            </a:r>
            <a:endParaRPr lang="zh-CN" altLang="en-US" dirty="0"/>
          </a:p>
          <a:p>
            <a:pPr lvl="2" indent="-228600"/>
            <a:r>
              <a:rPr lang="zh-CN" altLang="en-US" dirty="0"/>
              <a:t>第三级</a:t>
            </a:r>
            <a:endParaRPr lang="zh-CN" altLang="en-US" dirty="0"/>
          </a:p>
          <a:p>
            <a:pPr lvl="3" indent="-228600"/>
            <a:r>
              <a:rPr lang="zh-CN" altLang="en-US" dirty="0"/>
              <a:t>第四级</a:t>
            </a:r>
            <a:endParaRPr lang="zh-CN" altLang="en-US" dirty="0"/>
          </a:p>
          <a:p>
            <a:pPr lvl="4" indent="-228600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028" name="日期占位符 3"/>
          <p:cNvSpPr>
            <a:spLocks noGrp="1"/>
          </p:cNvSpPr>
          <p:nvPr>
            <p:ph type="dt" sz="half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 w="9525">
            <a:noFill/>
          </a:ln>
        </p:spPr>
        <p:txBody>
          <a:bodyPr wrap="square" anchor="ctr"/>
          <a:lstStyle>
            <a:lvl1pPr fontAlgn="auto">
              <a:defRPr sz="1200" noProof="1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9" name="页脚占位符 4"/>
          <p:cNvSpPr>
            <a:spLocks noGrp="1"/>
          </p:cNvSpPr>
          <p:nvPr>
            <p:ph type="ftr" sz="quarte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 w="9525">
            <a:noFill/>
          </a:ln>
        </p:spPr>
        <p:txBody>
          <a:bodyPr wrap="square" anchor="ctr"/>
          <a:lstStyle>
            <a:lvl1pPr algn="ctr" fontAlgn="auto">
              <a:defRPr sz="1200" noProof="1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30" name="灯片编号占位符 5"/>
          <p:cNvSpPr>
            <a:spLocks noGrp="1"/>
          </p:cNvSpPr>
          <p:nvPr>
            <p:ph type="sldNum" sz="quarter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numCol="1" anchor="ctr" anchorCtr="0" compatLnSpc="1"/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pPr lvl="0" eaLnBrk="1" fontAlgn="base" hangingPunct="1">
              <a:buNone/>
            </a:pPr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Calibri" panose="020F0502020204030204" pitchFamily="34" charset="0"/>
            </a:endParaRPr>
          </a:p>
        </p:txBody>
      </p:sp>
      <p:pic>
        <p:nvPicPr>
          <p:cNvPr id="4103" name="图片 1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0"/>
            <a:ext cx="9145588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104" name="灯片编号占位符 5"/>
          <p:cNvSpPr txBox="1"/>
          <p:nvPr/>
        </p:nvSpPr>
        <p:spPr>
          <a:xfrm>
            <a:off x="8675688" y="6326188"/>
            <a:ext cx="2133600" cy="365125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/>
            <a:fld id="{9A0DB2DC-4C9A-4742-B13C-FB6460FD3503}" type="slidenum">
              <a:rPr lang="zh-CN" altLang="en-US" dirty="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</a:fld>
            <a:endParaRPr lang="zh-CN" altLang="en-US" sz="2000" dirty="0">
              <a:solidFill>
                <a:srgbClr val="000000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2pPr>
      <a:lvl3pPr marL="1143000" lvl="2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3pPr>
      <a:lvl4pPr marL="1600200" lvl="3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4pPr>
      <a:lvl5pPr marL="2057400" lvl="4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5pPr>
      <a:lvl6pPr marL="2514600" lvl="5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6pPr>
      <a:lvl7pPr marL="2971800" lvl="6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7pPr>
      <a:lvl8pPr marL="3429000" lvl="7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8pPr>
      <a:lvl9pPr marL="3886200" lvl="8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9pPr>
    </p:bodyStyle>
    <p:other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512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123" name="文本占位符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indent="-285750"/>
            <a:r>
              <a:rPr lang="zh-CN" altLang="en-US" dirty="0"/>
              <a:t>第二级</a:t>
            </a:r>
            <a:endParaRPr lang="zh-CN" altLang="en-US" dirty="0"/>
          </a:p>
          <a:p>
            <a:pPr lvl="2" indent="-228600"/>
            <a:r>
              <a:rPr lang="zh-CN" altLang="en-US" dirty="0"/>
              <a:t>第三级</a:t>
            </a:r>
            <a:endParaRPr lang="zh-CN" altLang="en-US" dirty="0"/>
          </a:p>
          <a:p>
            <a:pPr lvl="3" indent="-228600"/>
            <a:r>
              <a:rPr lang="zh-CN" altLang="en-US" dirty="0"/>
              <a:t>第四级</a:t>
            </a:r>
            <a:endParaRPr lang="zh-CN" altLang="en-US" dirty="0"/>
          </a:p>
          <a:p>
            <a:pPr lvl="4" indent="-228600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028" name="日期占位符 3"/>
          <p:cNvSpPr>
            <a:spLocks noGrp="1"/>
          </p:cNvSpPr>
          <p:nvPr>
            <p:ph type="dt" sz="half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 w="9525">
            <a:noFill/>
          </a:ln>
        </p:spPr>
        <p:txBody>
          <a:bodyPr wrap="square" anchor="ctr"/>
          <a:lstStyle>
            <a:lvl1pPr fontAlgn="auto">
              <a:defRPr sz="1200" noProof="1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9" name="页脚占位符 4"/>
          <p:cNvSpPr>
            <a:spLocks noGrp="1"/>
          </p:cNvSpPr>
          <p:nvPr>
            <p:ph type="ftr" sz="quarte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 w="9525">
            <a:noFill/>
          </a:ln>
        </p:spPr>
        <p:txBody>
          <a:bodyPr wrap="square" anchor="ctr"/>
          <a:lstStyle>
            <a:lvl1pPr algn="ctr" fontAlgn="auto">
              <a:defRPr sz="1200" noProof="1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30" name="灯片编号占位符 5"/>
          <p:cNvSpPr>
            <a:spLocks noGrp="1"/>
          </p:cNvSpPr>
          <p:nvPr>
            <p:ph type="sldNum" sz="quarter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numCol="1" anchor="ctr" anchorCtr="0" compatLnSpc="1"/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pPr lvl="0" eaLnBrk="1" fontAlgn="base" hangingPunct="1">
              <a:buNone/>
            </a:pPr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Calibri" panose="020F0502020204030204" pitchFamily="34" charset="0"/>
            </a:endParaRPr>
          </a:p>
        </p:txBody>
      </p:sp>
      <p:pic>
        <p:nvPicPr>
          <p:cNvPr id="5127" name="图片 1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0"/>
            <a:ext cx="9145588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128" name="灯片编号占位符 5"/>
          <p:cNvSpPr txBox="1"/>
          <p:nvPr/>
        </p:nvSpPr>
        <p:spPr>
          <a:xfrm>
            <a:off x="8675688" y="6326188"/>
            <a:ext cx="2133600" cy="365125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/>
            <a:fld id="{9A0DB2DC-4C9A-4742-B13C-FB6460FD3503}" type="slidenum">
              <a:rPr lang="zh-CN" altLang="en-US" dirty="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</a:fld>
            <a:endParaRPr lang="zh-CN" altLang="en-US" sz="2000" dirty="0">
              <a:solidFill>
                <a:srgbClr val="000000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2pPr>
      <a:lvl3pPr marL="1143000" lvl="2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3pPr>
      <a:lvl4pPr marL="1600200" lvl="3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4pPr>
      <a:lvl5pPr marL="2057400" lvl="4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5pPr>
      <a:lvl6pPr marL="2514600" lvl="5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6pPr>
      <a:lvl7pPr marL="2971800" lvl="6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7pPr>
      <a:lvl8pPr marL="3429000" lvl="7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8pPr>
      <a:lvl9pPr marL="3886200" lvl="8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9pPr>
    </p:bodyStyle>
    <p:other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6146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6147" name="文本占位符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indent="-285750"/>
            <a:r>
              <a:rPr lang="zh-CN" altLang="en-US" dirty="0"/>
              <a:t>第二级</a:t>
            </a:r>
            <a:endParaRPr lang="zh-CN" altLang="en-US" dirty="0"/>
          </a:p>
          <a:p>
            <a:pPr lvl="2" indent="-228600"/>
            <a:r>
              <a:rPr lang="zh-CN" altLang="en-US" dirty="0"/>
              <a:t>第三级</a:t>
            </a:r>
            <a:endParaRPr lang="zh-CN" altLang="en-US" dirty="0"/>
          </a:p>
          <a:p>
            <a:pPr lvl="3" indent="-228600"/>
            <a:r>
              <a:rPr lang="zh-CN" altLang="en-US" dirty="0"/>
              <a:t>第四级</a:t>
            </a:r>
            <a:endParaRPr lang="zh-CN" altLang="en-US" dirty="0"/>
          </a:p>
          <a:p>
            <a:pPr lvl="4" indent="-228600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028" name="日期占位符 3"/>
          <p:cNvSpPr>
            <a:spLocks noGrp="1"/>
          </p:cNvSpPr>
          <p:nvPr>
            <p:ph type="dt" sz="half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 w="9525">
            <a:noFill/>
          </a:ln>
        </p:spPr>
        <p:txBody>
          <a:bodyPr wrap="square" anchor="ctr"/>
          <a:lstStyle>
            <a:lvl1pPr fontAlgn="auto">
              <a:defRPr sz="1200" noProof="1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9" name="页脚占位符 4"/>
          <p:cNvSpPr>
            <a:spLocks noGrp="1"/>
          </p:cNvSpPr>
          <p:nvPr>
            <p:ph type="ftr" sz="quarte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 w="9525">
            <a:noFill/>
          </a:ln>
        </p:spPr>
        <p:txBody>
          <a:bodyPr wrap="square" anchor="ctr"/>
          <a:lstStyle>
            <a:lvl1pPr algn="ctr" fontAlgn="auto">
              <a:defRPr sz="1200" noProof="1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30" name="灯片编号占位符 5"/>
          <p:cNvSpPr>
            <a:spLocks noGrp="1"/>
          </p:cNvSpPr>
          <p:nvPr>
            <p:ph type="sldNum" sz="quarter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numCol="1" anchor="ctr" anchorCtr="0" compatLnSpc="1"/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pPr lvl="0" eaLnBrk="1" fontAlgn="base" hangingPunct="1">
              <a:buNone/>
            </a:pPr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Calibri" panose="020F0502020204030204" pitchFamily="34" charset="0"/>
            </a:endParaRPr>
          </a:p>
        </p:txBody>
      </p:sp>
      <p:pic>
        <p:nvPicPr>
          <p:cNvPr id="6151" name="图片 1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0"/>
            <a:ext cx="9145588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152" name="灯片编号占位符 5"/>
          <p:cNvSpPr txBox="1"/>
          <p:nvPr/>
        </p:nvSpPr>
        <p:spPr>
          <a:xfrm>
            <a:off x="8675688" y="6326188"/>
            <a:ext cx="2133600" cy="365125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/>
            <a:fld id="{9A0DB2DC-4C9A-4742-B13C-FB6460FD3503}" type="slidenum">
              <a:rPr lang="zh-CN" altLang="en-US" dirty="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</a:fld>
            <a:endParaRPr lang="zh-CN" altLang="en-US" sz="2000" dirty="0">
              <a:solidFill>
                <a:srgbClr val="000000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2pPr>
      <a:lvl3pPr marL="1143000" lvl="2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3pPr>
      <a:lvl4pPr marL="1600200" lvl="3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4pPr>
      <a:lvl5pPr marL="2057400" lvl="4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5pPr>
      <a:lvl6pPr marL="2514600" lvl="5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6pPr>
      <a:lvl7pPr marL="2971800" lvl="6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7pPr>
      <a:lvl8pPr marL="3429000" lvl="7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8pPr>
      <a:lvl9pPr marL="3886200" lvl="8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9pPr>
    </p:bodyStyle>
    <p:other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7170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171" name="文本占位符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indent="-285750"/>
            <a:r>
              <a:rPr lang="zh-CN" altLang="en-US" dirty="0"/>
              <a:t>第二级</a:t>
            </a:r>
            <a:endParaRPr lang="zh-CN" altLang="en-US" dirty="0"/>
          </a:p>
          <a:p>
            <a:pPr lvl="2" indent="-228600"/>
            <a:r>
              <a:rPr lang="zh-CN" altLang="en-US" dirty="0"/>
              <a:t>第三级</a:t>
            </a:r>
            <a:endParaRPr lang="zh-CN" altLang="en-US" dirty="0"/>
          </a:p>
          <a:p>
            <a:pPr lvl="3" indent="-228600"/>
            <a:r>
              <a:rPr lang="zh-CN" altLang="en-US" dirty="0"/>
              <a:t>第四级</a:t>
            </a:r>
            <a:endParaRPr lang="zh-CN" altLang="en-US" dirty="0"/>
          </a:p>
          <a:p>
            <a:pPr lvl="4" indent="-228600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028" name="日期占位符 3"/>
          <p:cNvSpPr>
            <a:spLocks noGrp="1"/>
          </p:cNvSpPr>
          <p:nvPr>
            <p:ph type="dt" sz="half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 w="9525">
            <a:noFill/>
          </a:ln>
        </p:spPr>
        <p:txBody>
          <a:bodyPr wrap="square" anchor="ctr"/>
          <a:lstStyle>
            <a:lvl1pPr fontAlgn="auto">
              <a:defRPr sz="1200" noProof="1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9" name="页脚占位符 4"/>
          <p:cNvSpPr>
            <a:spLocks noGrp="1"/>
          </p:cNvSpPr>
          <p:nvPr>
            <p:ph type="ftr" sz="quarte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 w="9525">
            <a:noFill/>
          </a:ln>
        </p:spPr>
        <p:txBody>
          <a:bodyPr wrap="square" anchor="ctr"/>
          <a:lstStyle>
            <a:lvl1pPr algn="ctr" fontAlgn="auto">
              <a:defRPr sz="1200" noProof="1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30" name="灯片编号占位符 5"/>
          <p:cNvSpPr>
            <a:spLocks noGrp="1"/>
          </p:cNvSpPr>
          <p:nvPr>
            <p:ph type="sldNum" sz="quarter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numCol="1" anchor="ctr" anchorCtr="0" compatLnSpc="1"/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pPr lvl="0" eaLnBrk="1" fontAlgn="base" hangingPunct="1">
              <a:buNone/>
            </a:pPr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Calibri" panose="020F0502020204030204" pitchFamily="34" charset="0"/>
            </a:endParaRPr>
          </a:p>
        </p:txBody>
      </p:sp>
      <p:pic>
        <p:nvPicPr>
          <p:cNvPr id="7175" name="图片 1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0"/>
            <a:ext cx="9145588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176" name="灯片编号占位符 5"/>
          <p:cNvSpPr txBox="1"/>
          <p:nvPr/>
        </p:nvSpPr>
        <p:spPr>
          <a:xfrm>
            <a:off x="8675688" y="6326188"/>
            <a:ext cx="2133600" cy="365125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/>
            <a:fld id="{9A0DB2DC-4C9A-4742-B13C-FB6460FD3503}" type="slidenum">
              <a:rPr lang="zh-CN" altLang="en-US" dirty="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</a:fld>
            <a:endParaRPr lang="zh-CN" altLang="en-US" sz="2000" dirty="0">
              <a:solidFill>
                <a:srgbClr val="000000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2" r:id="rId3"/>
    <p:sldLayoutId id="2147483723" r:id="rId4"/>
    <p:sldLayoutId id="2147483724" r:id="rId5"/>
    <p:sldLayoutId id="2147483725" r:id="rId6"/>
    <p:sldLayoutId id="2147483726" r:id="rId7"/>
    <p:sldLayoutId id="2147483727" r:id="rId8"/>
    <p:sldLayoutId id="2147483728" r:id="rId9"/>
    <p:sldLayoutId id="2147483729" r:id="rId10"/>
    <p:sldLayoutId id="2147483730" r:id="rId11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2pPr>
      <a:lvl3pPr marL="1143000" lvl="2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3pPr>
      <a:lvl4pPr marL="1600200" lvl="3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4pPr>
      <a:lvl5pPr marL="2057400" lvl="4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5pPr>
      <a:lvl6pPr marL="2514600" lvl="5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6pPr>
      <a:lvl7pPr marL="2971800" lvl="6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7pPr>
      <a:lvl8pPr marL="3429000" lvl="7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8pPr>
      <a:lvl9pPr marL="3886200" lvl="8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9pPr>
    </p:bodyStyle>
    <p:other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8194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8195" name="文本占位符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indent="-285750"/>
            <a:r>
              <a:rPr lang="zh-CN" altLang="en-US" dirty="0"/>
              <a:t>第二级</a:t>
            </a:r>
            <a:endParaRPr lang="zh-CN" altLang="en-US" dirty="0"/>
          </a:p>
          <a:p>
            <a:pPr lvl="2" indent="-228600"/>
            <a:r>
              <a:rPr lang="zh-CN" altLang="en-US" dirty="0"/>
              <a:t>第三级</a:t>
            </a:r>
            <a:endParaRPr lang="zh-CN" altLang="en-US" dirty="0"/>
          </a:p>
          <a:p>
            <a:pPr lvl="3" indent="-228600"/>
            <a:r>
              <a:rPr lang="zh-CN" altLang="en-US" dirty="0"/>
              <a:t>第四级</a:t>
            </a:r>
            <a:endParaRPr lang="zh-CN" altLang="en-US" dirty="0"/>
          </a:p>
          <a:p>
            <a:pPr lvl="4" indent="-228600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028" name="日期占位符 3"/>
          <p:cNvSpPr>
            <a:spLocks noGrp="1"/>
          </p:cNvSpPr>
          <p:nvPr>
            <p:ph type="dt" sz="half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 w="9525">
            <a:noFill/>
          </a:ln>
        </p:spPr>
        <p:txBody>
          <a:bodyPr wrap="square" anchor="ctr"/>
          <a:lstStyle>
            <a:lvl1pPr fontAlgn="auto">
              <a:defRPr sz="1200" noProof="1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9" name="页脚占位符 4"/>
          <p:cNvSpPr>
            <a:spLocks noGrp="1"/>
          </p:cNvSpPr>
          <p:nvPr>
            <p:ph type="ftr" sz="quarte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 w="9525">
            <a:noFill/>
          </a:ln>
        </p:spPr>
        <p:txBody>
          <a:bodyPr wrap="square" anchor="ctr"/>
          <a:lstStyle>
            <a:lvl1pPr algn="ctr" fontAlgn="auto">
              <a:defRPr sz="1200" noProof="1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30" name="灯片编号占位符 5"/>
          <p:cNvSpPr>
            <a:spLocks noGrp="1"/>
          </p:cNvSpPr>
          <p:nvPr>
            <p:ph type="sldNum" sz="quarter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numCol="1" anchor="ctr" anchorCtr="0" compatLnSpc="1"/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pPr lvl="0" eaLnBrk="1" fontAlgn="base" hangingPunct="1">
              <a:buNone/>
            </a:pPr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Calibri" panose="020F0502020204030204" pitchFamily="34" charset="0"/>
            </a:endParaRPr>
          </a:p>
        </p:txBody>
      </p:sp>
      <p:pic>
        <p:nvPicPr>
          <p:cNvPr id="8199" name="图片 1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0"/>
            <a:ext cx="9145588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200" name="灯片编号占位符 5"/>
          <p:cNvSpPr txBox="1"/>
          <p:nvPr/>
        </p:nvSpPr>
        <p:spPr>
          <a:xfrm>
            <a:off x="8675688" y="6326188"/>
            <a:ext cx="2133600" cy="365125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/>
            <a:fld id="{9A0DB2DC-4C9A-4742-B13C-FB6460FD3503}" type="slidenum">
              <a:rPr lang="zh-CN" altLang="en-US" dirty="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</a:fld>
            <a:endParaRPr lang="zh-CN" altLang="en-US" sz="2000" dirty="0">
              <a:solidFill>
                <a:srgbClr val="000000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  <p:sldLayoutId id="2147483733" r:id="rId2"/>
    <p:sldLayoutId id="2147483734" r:id="rId3"/>
    <p:sldLayoutId id="2147483735" r:id="rId4"/>
    <p:sldLayoutId id="2147483736" r:id="rId5"/>
    <p:sldLayoutId id="2147483737" r:id="rId6"/>
    <p:sldLayoutId id="2147483738" r:id="rId7"/>
    <p:sldLayoutId id="2147483739" r:id="rId8"/>
    <p:sldLayoutId id="2147483740" r:id="rId9"/>
    <p:sldLayoutId id="2147483741" r:id="rId10"/>
    <p:sldLayoutId id="2147483742" r:id="rId11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2pPr>
      <a:lvl3pPr marL="1143000" lvl="2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3pPr>
      <a:lvl4pPr marL="1600200" lvl="3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4pPr>
      <a:lvl5pPr marL="2057400" lvl="4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5pPr>
      <a:lvl6pPr marL="2514600" lvl="5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6pPr>
      <a:lvl7pPr marL="2971800" lvl="6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7pPr>
      <a:lvl8pPr marL="3429000" lvl="7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8pPr>
      <a:lvl9pPr marL="3886200" lvl="8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9pPr>
    </p:bodyStyle>
    <p:other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9218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9219" name="文本占位符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indent="-285750"/>
            <a:r>
              <a:rPr lang="zh-CN" altLang="en-US" dirty="0"/>
              <a:t>第二级</a:t>
            </a:r>
            <a:endParaRPr lang="zh-CN" altLang="en-US" dirty="0"/>
          </a:p>
          <a:p>
            <a:pPr lvl="2" indent="-228600"/>
            <a:r>
              <a:rPr lang="zh-CN" altLang="en-US" dirty="0"/>
              <a:t>第三级</a:t>
            </a:r>
            <a:endParaRPr lang="zh-CN" altLang="en-US" dirty="0"/>
          </a:p>
          <a:p>
            <a:pPr lvl="3" indent="-228600"/>
            <a:r>
              <a:rPr lang="zh-CN" altLang="en-US" dirty="0"/>
              <a:t>第四级</a:t>
            </a:r>
            <a:endParaRPr lang="zh-CN" altLang="en-US" dirty="0"/>
          </a:p>
          <a:p>
            <a:pPr lvl="4" indent="-228600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028" name="日期占位符 3"/>
          <p:cNvSpPr>
            <a:spLocks noGrp="1"/>
          </p:cNvSpPr>
          <p:nvPr>
            <p:ph type="dt" sz="half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 w="9525">
            <a:noFill/>
          </a:ln>
        </p:spPr>
        <p:txBody>
          <a:bodyPr wrap="square" anchor="ctr"/>
          <a:lstStyle>
            <a:lvl1pPr fontAlgn="auto">
              <a:defRPr sz="1200" noProof="1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9" name="页脚占位符 4"/>
          <p:cNvSpPr>
            <a:spLocks noGrp="1"/>
          </p:cNvSpPr>
          <p:nvPr>
            <p:ph type="ftr" sz="quarte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 w="9525">
            <a:noFill/>
          </a:ln>
        </p:spPr>
        <p:txBody>
          <a:bodyPr wrap="square" anchor="ctr"/>
          <a:lstStyle>
            <a:lvl1pPr algn="ctr" fontAlgn="auto">
              <a:defRPr sz="1200" noProof="1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30" name="灯片编号占位符 5"/>
          <p:cNvSpPr>
            <a:spLocks noGrp="1"/>
          </p:cNvSpPr>
          <p:nvPr>
            <p:ph type="sldNum" sz="quarter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numCol="1" anchor="ctr" anchorCtr="0" compatLnSpc="1"/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pPr lvl="0" eaLnBrk="1" fontAlgn="base" hangingPunct="1">
              <a:buNone/>
            </a:pPr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Calibri" panose="020F0502020204030204" pitchFamily="34" charset="0"/>
            </a:endParaRPr>
          </a:p>
        </p:txBody>
      </p:sp>
      <p:pic>
        <p:nvPicPr>
          <p:cNvPr id="9223" name="图片 1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0"/>
            <a:ext cx="9145588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224" name="灯片编号占位符 5"/>
          <p:cNvSpPr txBox="1"/>
          <p:nvPr/>
        </p:nvSpPr>
        <p:spPr>
          <a:xfrm>
            <a:off x="8675688" y="6326188"/>
            <a:ext cx="2133600" cy="365125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/>
            <a:fld id="{9A0DB2DC-4C9A-4742-B13C-FB6460FD3503}" type="slidenum">
              <a:rPr lang="zh-CN" altLang="en-US" dirty="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</a:fld>
            <a:endParaRPr lang="zh-CN" altLang="en-US" sz="2000" dirty="0">
              <a:solidFill>
                <a:srgbClr val="000000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  <p:sldLayoutId id="2147483747" r:id="rId4"/>
    <p:sldLayoutId id="2147483748" r:id="rId5"/>
    <p:sldLayoutId id="2147483749" r:id="rId6"/>
    <p:sldLayoutId id="2147483750" r:id="rId7"/>
    <p:sldLayoutId id="2147483751" r:id="rId8"/>
    <p:sldLayoutId id="2147483752" r:id="rId9"/>
    <p:sldLayoutId id="2147483753" r:id="rId10"/>
    <p:sldLayoutId id="2147483754" r:id="rId11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2pPr>
      <a:lvl3pPr marL="1143000" lvl="2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3pPr>
      <a:lvl4pPr marL="1600200" lvl="3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4pPr>
      <a:lvl5pPr marL="2057400" lvl="4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5pPr>
      <a:lvl6pPr marL="2514600" lvl="5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6pPr>
      <a:lvl7pPr marL="2971800" lvl="6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7pPr>
      <a:lvl8pPr marL="3429000" lvl="7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8pPr>
      <a:lvl9pPr marL="3886200" lvl="8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9pPr>
    </p:bodyStyle>
    <p:other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.jpeg"/><Relationship Id="rId1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.xml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4.wmf"/><Relationship Id="rId8" Type="http://schemas.openxmlformats.org/officeDocument/2006/relationships/oleObject" Target="../embeddings/oleObject4.bin"/><Relationship Id="rId7" Type="http://schemas.openxmlformats.org/officeDocument/2006/relationships/image" Target="../media/image13.wmf"/><Relationship Id="rId6" Type="http://schemas.openxmlformats.org/officeDocument/2006/relationships/oleObject" Target="../embeddings/oleObject3.bin"/><Relationship Id="rId5" Type="http://schemas.openxmlformats.org/officeDocument/2006/relationships/image" Target="../media/image12.wmf"/><Relationship Id="rId4" Type="http://schemas.openxmlformats.org/officeDocument/2006/relationships/oleObject" Target="../embeddings/oleObject2.bin"/><Relationship Id="rId3" Type="http://schemas.openxmlformats.org/officeDocument/2006/relationships/image" Target="../media/image11.wmf"/><Relationship Id="rId2" Type="http://schemas.openxmlformats.org/officeDocument/2006/relationships/oleObject" Target="../embeddings/oleObject1.bin"/><Relationship Id="rId11" Type="http://schemas.openxmlformats.org/officeDocument/2006/relationships/vmlDrawing" Target="../drawings/vmlDrawing1.vml"/><Relationship Id="rId10" Type="http://schemas.openxmlformats.org/officeDocument/2006/relationships/slideLayout" Target="../slideLayouts/slideLayout72.xml"/><Relationship Id="rId1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vmlDrawing" Target="../drawings/vmlDrawing2.vml"/><Relationship Id="rId3" Type="http://schemas.openxmlformats.org/officeDocument/2006/relationships/slideLayout" Target="../slideLayouts/slideLayout28.xml"/><Relationship Id="rId2" Type="http://schemas.openxmlformats.org/officeDocument/2006/relationships/image" Target="../media/image15.wmf"/><Relationship Id="rId1" Type="http://schemas.openxmlformats.org/officeDocument/2006/relationships/oleObject" Target="../embeddings/oleObject5.bin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vmlDrawing" Target="../drawings/vmlDrawing3.vml"/><Relationship Id="rId4" Type="http://schemas.openxmlformats.org/officeDocument/2006/relationships/slideLayout" Target="../slideLayouts/slideLayout50.xml"/><Relationship Id="rId3" Type="http://schemas.openxmlformats.org/officeDocument/2006/relationships/image" Target="../media/image17.wmf"/><Relationship Id="rId2" Type="http://schemas.openxmlformats.org/officeDocument/2006/relationships/oleObject" Target="../embeddings/oleObject6.bin"/><Relationship Id="rId1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vmlDrawing" Target="../drawings/vmlDrawing4.vml"/><Relationship Id="rId3" Type="http://schemas.openxmlformats.org/officeDocument/2006/relationships/slideLayout" Target="../slideLayouts/slideLayout28.xml"/><Relationship Id="rId2" Type="http://schemas.openxmlformats.org/officeDocument/2006/relationships/image" Target="../media/image18.wmf"/><Relationship Id="rId1" Type="http://schemas.openxmlformats.org/officeDocument/2006/relationships/oleObject" Target="../embeddings/oleObject7.bin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vmlDrawing" Target="../drawings/vmlDrawing5.vml"/><Relationship Id="rId3" Type="http://schemas.openxmlformats.org/officeDocument/2006/relationships/slideLayout" Target="../slideLayouts/slideLayout28.xml"/><Relationship Id="rId2" Type="http://schemas.openxmlformats.org/officeDocument/2006/relationships/image" Target="../media/image19.wmf"/><Relationship Id="rId1" Type="http://schemas.openxmlformats.org/officeDocument/2006/relationships/oleObject" Target="../embeddings/oleObject8.bin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6.vml"/><Relationship Id="rId8" Type="http://schemas.openxmlformats.org/officeDocument/2006/relationships/slideLayout" Target="../slideLayouts/slideLayout28.xml"/><Relationship Id="rId7" Type="http://schemas.openxmlformats.org/officeDocument/2006/relationships/image" Target="../media/image22.wmf"/><Relationship Id="rId6" Type="http://schemas.openxmlformats.org/officeDocument/2006/relationships/oleObject" Target="../embeddings/oleObject11.bin"/><Relationship Id="rId5" Type="http://schemas.openxmlformats.org/officeDocument/2006/relationships/image" Target="../media/image21.jpeg"/><Relationship Id="rId4" Type="http://schemas.openxmlformats.org/officeDocument/2006/relationships/image" Target="../media/image20.wmf"/><Relationship Id="rId3" Type="http://schemas.openxmlformats.org/officeDocument/2006/relationships/oleObject" Target="../embeddings/oleObject10.bin"/><Relationship Id="rId2" Type="http://schemas.openxmlformats.org/officeDocument/2006/relationships/image" Target="../media/image18.wmf"/><Relationship Id="rId10" Type="http://schemas.openxmlformats.org/officeDocument/2006/relationships/notesSlide" Target="../notesSlides/notesSlide6.xml"/><Relationship Id="rId1" Type="http://schemas.openxmlformats.org/officeDocument/2006/relationships/oleObject" Target="../embeddings/oleObject9.bin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7.xml"/><Relationship Id="rId7" Type="http://schemas.openxmlformats.org/officeDocument/2006/relationships/vmlDrawing" Target="../drawings/vmlDrawing7.vml"/><Relationship Id="rId6" Type="http://schemas.openxmlformats.org/officeDocument/2006/relationships/slideLayout" Target="../slideLayouts/slideLayout116.xml"/><Relationship Id="rId5" Type="http://schemas.openxmlformats.org/officeDocument/2006/relationships/image" Target="../media/image25.jpeg"/><Relationship Id="rId4" Type="http://schemas.openxmlformats.org/officeDocument/2006/relationships/image" Target="../media/image24.wmf"/><Relationship Id="rId3" Type="http://schemas.openxmlformats.org/officeDocument/2006/relationships/oleObject" Target="../embeddings/oleObject13.bin"/><Relationship Id="rId2" Type="http://schemas.openxmlformats.org/officeDocument/2006/relationships/image" Target="../media/image23.wmf"/><Relationship Id="rId1" Type="http://schemas.openxmlformats.org/officeDocument/2006/relationships/oleObject" Target="../embeddings/oleObject12.bin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8.xml"/><Relationship Id="rId8" Type="http://schemas.openxmlformats.org/officeDocument/2006/relationships/image" Target="../media/image29.wmf"/><Relationship Id="rId7" Type="http://schemas.openxmlformats.org/officeDocument/2006/relationships/oleObject" Target="../embeddings/oleObject17.bin"/><Relationship Id="rId6" Type="http://schemas.openxmlformats.org/officeDocument/2006/relationships/image" Target="../media/image28.wmf"/><Relationship Id="rId5" Type="http://schemas.openxmlformats.org/officeDocument/2006/relationships/oleObject" Target="../embeddings/oleObject16.bin"/><Relationship Id="rId4" Type="http://schemas.openxmlformats.org/officeDocument/2006/relationships/image" Target="../media/image27.wmf"/><Relationship Id="rId3" Type="http://schemas.openxmlformats.org/officeDocument/2006/relationships/oleObject" Target="../embeddings/oleObject15.bin"/><Relationship Id="rId2" Type="http://schemas.openxmlformats.org/officeDocument/2006/relationships/image" Target="../media/image26.wmf"/><Relationship Id="rId11" Type="http://schemas.openxmlformats.org/officeDocument/2006/relationships/notesSlide" Target="../notesSlides/notesSlide8.xml"/><Relationship Id="rId10" Type="http://schemas.openxmlformats.org/officeDocument/2006/relationships/vmlDrawing" Target="../drawings/vmlDrawing8.vml"/><Relationship Id="rId1" Type="http://schemas.openxmlformats.org/officeDocument/2006/relationships/oleObject" Target="../embeddings/oleObject14.bin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9.xml"/><Relationship Id="rId1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vmlDrawing" Target="../drawings/vmlDrawing9.vml"/><Relationship Id="rId3" Type="http://schemas.openxmlformats.org/officeDocument/2006/relationships/slideLayout" Target="../slideLayouts/slideLayout94.xml"/><Relationship Id="rId2" Type="http://schemas.openxmlformats.org/officeDocument/2006/relationships/image" Target="../media/image30.wmf"/><Relationship Id="rId1" Type="http://schemas.openxmlformats.org/officeDocument/2006/relationships/oleObject" Target="../embeddings/oleObject18.bin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8.xml"/><Relationship Id="rId1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8.xml"/><Relationship Id="rId1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94.xml"/><Relationship Id="rId1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94.xml"/><Relationship Id="rId1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94.xml"/><Relationship Id="rId1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4.xml"/></Relationships>
</file>

<file path=ppt/slides/_rels/slide28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3.xml"/><Relationship Id="rId8" Type="http://schemas.openxmlformats.org/officeDocument/2006/relationships/vmlDrawing" Target="../drawings/vmlDrawing10.vml"/><Relationship Id="rId7" Type="http://schemas.openxmlformats.org/officeDocument/2006/relationships/slideLayout" Target="../slideLayouts/slideLayout83.xml"/><Relationship Id="rId6" Type="http://schemas.openxmlformats.org/officeDocument/2006/relationships/image" Target="../media/image29.wmf"/><Relationship Id="rId5" Type="http://schemas.openxmlformats.org/officeDocument/2006/relationships/oleObject" Target="../embeddings/oleObject21.bin"/><Relationship Id="rId4" Type="http://schemas.openxmlformats.org/officeDocument/2006/relationships/image" Target="../media/image28.wmf"/><Relationship Id="rId3" Type="http://schemas.openxmlformats.org/officeDocument/2006/relationships/oleObject" Target="../embeddings/oleObject20.bin"/><Relationship Id="rId2" Type="http://schemas.openxmlformats.org/officeDocument/2006/relationships/image" Target="../media/image27.wmf"/><Relationship Id="rId1" Type="http://schemas.openxmlformats.org/officeDocument/2006/relationships/oleObject" Target="../embeddings/oleObject19.bin"/></Relationships>
</file>

<file path=ppt/slides/_rels/slide29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4.xml"/><Relationship Id="rId8" Type="http://schemas.openxmlformats.org/officeDocument/2006/relationships/vmlDrawing" Target="../drawings/vmlDrawing11.vml"/><Relationship Id="rId7" Type="http://schemas.openxmlformats.org/officeDocument/2006/relationships/slideLayout" Target="../slideLayouts/slideLayout149.xml"/><Relationship Id="rId6" Type="http://schemas.openxmlformats.org/officeDocument/2006/relationships/image" Target="../media/image38.wmf"/><Relationship Id="rId5" Type="http://schemas.openxmlformats.org/officeDocument/2006/relationships/oleObject" Target="../embeddings/oleObject24.bin"/><Relationship Id="rId4" Type="http://schemas.openxmlformats.org/officeDocument/2006/relationships/image" Target="../media/image37.wmf"/><Relationship Id="rId3" Type="http://schemas.openxmlformats.org/officeDocument/2006/relationships/oleObject" Target="../embeddings/oleObject23.bin"/><Relationship Id="rId2" Type="http://schemas.openxmlformats.org/officeDocument/2006/relationships/image" Target="../media/image36.wmf"/><Relationship Id="rId1" Type="http://schemas.openxmlformats.org/officeDocument/2006/relationships/oleObject" Target="../embeddings/oleObject22.bin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9.xml"/></Relationships>
</file>

<file path=ppt/slides/_rels/slide30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5.xml"/><Relationship Id="rId8" Type="http://schemas.openxmlformats.org/officeDocument/2006/relationships/vmlDrawing" Target="../drawings/vmlDrawing12.vml"/><Relationship Id="rId7" Type="http://schemas.openxmlformats.org/officeDocument/2006/relationships/slideLayout" Target="../slideLayouts/slideLayout149.xml"/><Relationship Id="rId6" Type="http://schemas.openxmlformats.org/officeDocument/2006/relationships/image" Target="../media/image27.wmf"/><Relationship Id="rId5" Type="http://schemas.openxmlformats.org/officeDocument/2006/relationships/oleObject" Target="../embeddings/oleObject27.bin"/><Relationship Id="rId4" Type="http://schemas.openxmlformats.org/officeDocument/2006/relationships/image" Target="../media/image29.wmf"/><Relationship Id="rId3" Type="http://schemas.openxmlformats.org/officeDocument/2006/relationships/oleObject" Target="../embeddings/oleObject26.bin"/><Relationship Id="rId2" Type="http://schemas.openxmlformats.org/officeDocument/2006/relationships/image" Target="../media/image28.wmf"/><Relationship Id="rId1" Type="http://schemas.openxmlformats.org/officeDocument/2006/relationships/oleObject" Target="../embeddings/oleObject25.bin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3.xml"/><Relationship Id="rId1" Type="http://schemas.openxmlformats.org/officeDocument/2006/relationships/image" Target="../media/image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3.xml"/><Relationship Id="rId2" Type="http://schemas.openxmlformats.org/officeDocument/2006/relationships/image" Target="../media/image40.png"/><Relationship Id="rId1" Type="http://schemas.openxmlformats.org/officeDocument/2006/relationships/image" Target="../media/image39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3.xml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3.vml"/><Relationship Id="rId3" Type="http://schemas.openxmlformats.org/officeDocument/2006/relationships/slideLayout" Target="../slideLayouts/slideLayout83.xml"/><Relationship Id="rId2" Type="http://schemas.openxmlformats.org/officeDocument/2006/relationships/image" Target="../media/image18.wmf"/><Relationship Id="rId1" Type="http://schemas.openxmlformats.org/officeDocument/2006/relationships/oleObject" Target="../embeddings/oleObject28.bin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14.vml"/><Relationship Id="rId7" Type="http://schemas.openxmlformats.org/officeDocument/2006/relationships/slideLayout" Target="../slideLayouts/slideLayout83.xml"/><Relationship Id="rId6" Type="http://schemas.openxmlformats.org/officeDocument/2006/relationships/image" Target="../media/image42.wmf"/><Relationship Id="rId5" Type="http://schemas.openxmlformats.org/officeDocument/2006/relationships/oleObject" Target="../embeddings/oleObject31.bin"/><Relationship Id="rId4" Type="http://schemas.openxmlformats.org/officeDocument/2006/relationships/image" Target="../media/image28.wmf"/><Relationship Id="rId3" Type="http://schemas.openxmlformats.org/officeDocument/2006/relationships/oleObject" Target="../embeddings/oleObject30.bin"/><Relationship Id="rId2" Type="http://schemas.openxmlformats.org/officeDocument/2006/relationships/image" Target="../media/image41.wmf"/><Relationship Id="rId1" Type="http://schemas.openxmlformats.org/officeDocument/2006/relationships/oleObject" Target="../embeddings/oleObject29.bin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5.vml"/><Relationship Id="rId3" Type="http://schemas.openxmlformats.org/officeDocument/2006/relationships/slideLayout" Target="../slideLayouts/slideLayout83.xml"/><Relationship Id="rId2" Type="http://schemas.openxmlformats.org/officeDocument/2006/relationships/image" Target="../media/image43.wmf"/><Relationship Id="rId1" Type="http://schemas.openxmlformats.org/officeDocument/2006/relationships/oleObject" Target="../embeddings/oleObject32.bin"/></Relationships>
</file>

<file path=ppt/slides/_rels/slide38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37.bin"/><Relationship Id="rId8" Type="http://schemas.openxmlformats.org/officeDocument/2006/relationships/image" Target="../media/image47.wmf"/><Relationship Id="rId7" Type="http://schemas.openxmlformats.org/officeDocument/2006/relationships/oleObject" Target="../embeddings/oleObject36.bin"/><Relationship Id="rId6" Type="http://schemas.openxmlformats.org/officeDocument/2006/relationships/image" Target="../media/image46.wmf"/><Relationship Id="rId5" Type="http://schemas.openxmlformats.org/officeDocument/2006/relationships/oleObject" Target="../embeddings/oleObject35.bin"/><Relationship Id="rId4" Type="http://schemas.openxmlformats.org/officeDocument/2006/relationships/image" Target="../media/image45.wmf"/><Relationship Id="rId3" Type="http://schemas.openxmlformats.org/officeDocument/2006/relationships/oleObject" Target="../embeddings/oleObject34.bin"/><Relationship Id="rId2" Type="http://schemas.openxmlformats.org/officeDocument/2006/relationships/image" Target="../media/image44.wmf"/><Relationship Id="rId13" Type="http://schemas.openxmlformats.org/officeDocument/2006/relationships/notesSlide" Target="../notesSlides/notesSlide16.xml"/><Relationship Id="rId12" Type="http://schemas.openxmlformats.org/officeDocument/2006/relationships/vmlDrawing" Target="../drawings/vmlDrawing16.vml"/><Relationship Id="rId11" Type="http://schemas.openxmlformats.org/officeDocument/2006/relationships/slideLayout" Target="../slideLayouts/slideLayout83.xml"/><Relationship Id="rId10" Type="http://schemas.openxmlformats.org/officeDocument/2006/relationships/image" Target="../media/image48.wmf"/><Relationship Id="rId1" Type="http://schemas.openxmlformats.org/officeDocument/2006/relationships/oleObject" Target="../embeddings/oleObject33.bin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8.xml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vmlDrawing" Target="../drawings/vmlDrawing17.vml"/><Relationship Id="rId3" Type="http://schemas.openxmlformats.org/officeDocument/2006/relationships/slideLayout" Target="../slideLayouts/slideLayout83.xml"/><Relationship Id="rId2" Type="http://schemas.openxmlformats.org/officeDocument/2006/relationships/image" Target="../media/image49.wmf"/><Relationship Id="rId1" Type="http://schemas.openxmlformats.org/officeDocument/2006/relationships/oleObject" Target="../embeddings/oleObject38.bin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3.xml"/><Relationship Id="rId1" Type="http://schemas.openxmlformats.org/officeDocument/2006/relationships/image" Target="../media/image50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0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3.xml"/><Relationship Id="rId1" Type="http://schemas.openxmlformats.org/officeDocument/2006/relationships/image" Target="../media/image51.png"/></Relationships>
</file>

<file path=ppt/slides/_rels/slide44.xml.rels><?xml version="1.0" encoding="UTF-8" standalone="yes"?>
<Relationships xmlns="http://schemas.openxmlformats.org/package/2006/relationships"><Relationship Id="rId9" Type="http://schemas.openxmlformats.org/officeDocument/2006/relationships/image" Target="../media/image21.jpeg"/><Relationship Id="rId8" Type="http://schemas.openxmlformats.org/officeDocument/2006/relationships/image" Target="../media/image22.wmf"/><Relationship Id="rId7" Type="http://schemas.openxmlformats.org/officeDocument/2006/relationships/oleObject" Target="../embeddings/oleObject42.bin"/><Relationship Id="rId6" Type="http://schemas.openxmlformats.org/officeDocument/2006/relationships/image" Target="../media/image20.wmf"/><Relationship Id="rId5" Type="http://schemas.openxmlformats.org/officeDocument/2006/relationships/oleObject" Target="../embeddings/oleObject41.bin"/><Relationship Id="rId4" Type="http://schemas.openxmlformats.org/officeDocument/2006/relationships/image" Target="../media/image52.wmf"/><Relationship Id="rId3" Type="http://schemas.openxmlformats.org/officeDocument/2006/relationships/oleObject" Target="../embeddings/oleObject40.bin"/><Relationship Id="rId2" Type="http://schemas.openxmlformats.org/officeDocument/2006/relationships/image" Target="../media/image18.wmf"/><Relationship Id="rId11" Type="http://schemas.openxmlformats.org/officeDocument/2006/relationships/vmlDrawing" Target="../drawings/vmlDrawing18.vml"/><Relationship Id="rId10" Type="http://schemas.openxmlformats.org/officeDocument/2006/relationships/slideLayout" Target="../slideLayouts/slideLayout160.xml"/><Relationship Id="rId1" Type="http://schemas.openxmlformats.org/officeDocument/2006/relationships/oleObject" Target="../embeddings/oleObject39.bin"/></Relationships>
</file>

<file path=ppt/slides/_rels/slide45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46.bin"/><Relationship Id="rId8" Type="http://schemas.openxmlformats.org/officeDocument/2006/relationships/image" Target="../media/image23.wmf"/><Relationship Id="rId7" Type="http://schemas.openxmlformats.org/officeDocument/2006/relationships/oleObject" Target="../embeddings/oleObject45.bin"/><Relationship Id="rId6" Type="http://schemas.openxmlformats.org/officeDocument/2006/relationships/image" Target="../media/image54.wmf"/><Relationship Id="rId5" Type="http://schemas.openxmlformats.org/officeDocument/2006/relationships/oleObject" Target="../embeddings/oleObject44.bin"/><Relationship Id="rId4" Type="http://schemas.openxmlformats.org/officeDocument/2006/relationships/image" Target="../media/image53.wmf"/><Relationship Id="rId3" Type="http://schemas.openxmlformats.org/officeDocument/2006/relationships/oleObject" Target="../embeddings/oleObject43.bin"/><Relationship Id="rId2" Type="http://schemas.openxmlformats.org/officeDocument/2006/relationships/image" Target="../media/image25.jpeg"/><Relationship Id="rId12" Type="http://schemas.openxmlformats.org/officeDocument/2006/relationships/vmlDrawing" Target="../drawings/vmlDrawing19.vml"/><Relationship Id="rId11" Type="http://schemas.openxmlformats.org/officeDocument/2006/relationships/slideLayout" Target="../slideLayouts/slideLayout160.xml"/><Relationship Id="rId10" Type="http://schemas.openxmlformats.org/officeDocument/2006/relationships/image" Target="../media/image24.wmf"/><Relationship Id="rId1" Type="http://schemas.openxmlformats.org/officeDocument/2006/relationships/image" Target="../media/image21.jpeg"/></Relationships>
</file>

<file path=ppt/slides/_rels/slide46.xml.rels><?xml version="1.0" encoding="UTF-8" standalone="yes"?>
<Relationships xmlns="http://schemas.openxmlformats.org/package/2006/relationships"><Relationship Id="rId9" Type="http://schemas.openxmlformats.org/officeDocument/2006/relationships/image" Target="../media/image28.wmf"/><Relationship Id="rId8" Type="http://schemas.openxmlformats.org/officeDocument/2006/relationships/oleObject" Target="../embeddings/oleObject50.bin"/><Relationship Id="rId7" Type="http://schemas.openxmlformats.org/officeDocument/2006/relationships/image" Target="../media/image27.wmf"/><Relationship Id="rId6" Type="http://schemas.openxmlformats.org/officeDocument/2006/relationships/oleObject" Target="../embeddings/oleObject49.bin"/><Relationship Id="rId5" Type="http://schemas.openxmlformats.org/officeDocument/2006/relationships/image" Target="../media/image23.wmf"/><Relationship Id="rId4" Type="http://schemas.openxmlformats.org/officeDocument/2006/relationships/oleObject" Target="../embeddings/oleObject48.bin"/><Relationship Id="rId3" Type="http://schemas.openxmlformats.org/officeDocument/2006/relationships/image" Target="../media/image54.wmf"/><Relationship Id="rId2" Type="http://schemas.openxmlformats.org/officeDocument/2006/relationships/oleObject" Target="../embeddings/oleObject47.bin"/><Relationship Id="rId15" Type="http://schemas.openxmlformats.org/officeDocument/2006/relationships/vmlDrawing" Target="../drawings/vmlDrawing20.vml"/><Relationship Id="rId14" Type="http://schemas.openxmlformats.org/officeDocument/2006/relationships/slideLayout" Target="../slideLayouts/slideLayout160.xml"/><Relationship Id="rId13" Type="http://schemas.openxmlformats.org/officeDocument/2006/relationships/image" Target="../media/image53.wmf"/><Relationship Id="rId12" Type="http://schemas.openxmlformats.org/officeDocument/2006/relationships/oleObject" Target="../embeddings/oleObject52.bin"/><Relationship Id="rId11" Type="http://schemas.openxmlformats.org/officeDocument/2006/relationships/image" Target="../media/image29.wmf"/><Relationship Id="rId10" Type="http://schemas.openxmlformats.org/officeDocument/2006/relationships/oleObject" Target="../embeddings/oleObject51.bin"/><Relationship Id="rId1" Type="http://schemas.openxmlformats.org/officeDocument/2006/relationships/image" Target="../media/image25.jpeg"/></Relationships>
</file>

<file path=ppt/slides/_rels/slide47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57.bin"/><Relationship Id="rId8" Type="http://schemas.openxmlformats.org/officeDocument/2006/relationships/image" Target="../media/image29.wmf"/><Relationship Id="rId7" Type="http://schemas.openxmlformats.org/officeDocument/2006/relationships/oleObject" Target="../embeddings/oleObject56.bin"/><Relationship Id="rId6" Type="http://schemas.openxmlformats.org/officeDocument/2006/relationships/image" Target="../media/image28.wmf"/><Relationship Id="rId5" Type="http://schemas.openxmlformats.org/officeDocument/2006/relationships/oleObject" Target="../embeddings/oleObject55.bin"/><Relationship Id="rId4" Type="http://schemas.openxmlformats.org/officeDocument/2006/relationships/image" Target="../media/image27.wmf"/><Relationship Id="rId3" Type="http://schemas.openxmlformats.org/officeDocument/2006/relationships/oleObject" Target="../embeddings/oleObject54.bin"/><Relationship Id="rId2" Type="http://schemas.openxmlformats.org/officeDocument/2006/relationships/image" Target="../media/image54.wmf"/><Relationship Id="rId18" Type="http://schemas.openxmlformats.org/officeDocument/2006/relationships/vmlDrawing" Target="../drawings/vmlDrawing21.vml"/><Relationship Id="rId17" Type="http://schemas.openxmlformats.org/officeDocument/2006/relationships/slideLayout" Target="../slideLayouts/slideLayout160.xml"/><Relationship Id="rId16" Type="http://schemas.openxmlformats.org/officeDocument/2006/relationships/image" Target="../media/image23.wmf"/><Relationship Id="rId15" Type="http://schemas.openxmlformats.org/officeDocument/2006/relationships/oleObject" Target="../embeddings/oleObject60.bin"/><Relationship Id="rId14" Type="http://schemas.openxmlformats.org/officeDocument/2006/relationships/image" Target="../media/image57.wmf"/><Relationship Id="rId13" Type="http://schemas.openxmlformats.org/officeDocument/2006/relationships/oleObject" Target="../embeddings/oleObject59.bin"/><Relationship Id="rId12" Type="http://schemas.openxmlformats.org/officeDocument/2006/relationships/image" Target="../media/image56.wmf"/><Relationship Id="rId11" Type="http://schemas.openxmlformats.org/officeDocument/2006/relationships/oleObject" Target="../embeddings/oleObject58.bin"/><Relationship Id="rId10" Type="http://schemas.openxmlformats.org/officeDocument/2006/relationships/image" Target="../media/image55.wmf"/><Relationship Id="rId1" Type="http://schemas.openxmlformats.org/officeDocument/2006/relationships/oleObject" Target="../embeddings/oleObject53.bin"/></Relationships>
</file>

<file path=ppt/slides/_rels/slide48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9.xml"/><Relationship Id="rId8" Type="http://schemas.openxmlformats.org/officeDocument/2006/relationships/vmlDrawing" Target="../drawings/vmlDrawing22.vml"/><Relationship Id="rId7" Type="http://schemas.openxmlformats.org/officeDocument/2006/relationships/slideLayout" Target="../slideLayouts/slideLayout160.xml"/><Relationship Id="rId6" Type="http://schemas.openxmlformats.org/officeDocument/2006/relationships/image" Target="../media/image27.wmf"/><Relationship Id="rId5" Type="http://schemas.openxmlformats.org/officeDocument/2006/relationships/oleObject" Target="../embeddings/oleObject63.bin"/><Relationship Id="rId4" Type="http://schemas.openxmlformats.org/officeDocument/2006/relationships/image" Target="../media/image29.wmf"/><Relationship Id="rId3" Type="http://schemas.openxmlformats.org/officeDocument/2006/relationships/oleObject" Target="../embeddings/oleObject62.bin"/><Relationship Id="rId2" Type="http://schemas.openxmlformats.org/officeDocument/2006/relationships/image" Target="../media/image28.wmf"/><Relationship Id="rId1" Type="http://schemas.openxmlformats.org/officeDocument/2006/relationships/oleObject" Target="../embeddings/oleObject61.bin"/></Relationships>
</file>

<file path=ppt/slides/_rels/slide49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20.xml"/><Relationship Id="rId8" Type="http://schemas.openxmlformats.org/officeDocument/2006/relationships/vmlDrawing" Target="../drawings/vmlDrawing23.vml"/><Relationship Id="rId7" Type="http://schemas.openxmlformats.org/officeDocument/2006/relationships/slideLayout" Target="../slideLayouts/slideLayout160.xml"/><Relationship Id="rId6" Type="http://schemas.openxmlformats.org/officeDocument/2006/relationships/image" Target="../media/image58.wmf"/><Relationship Id="rId5" Type="http://schemas.openxmlformats.org/officeDocument/2006/relationships/oleObject" Target="../embeddings/oleObject66.bin"/><Relationship Id="rId4" Type="http://schemas.openxmlformats.org/officeDocument/2006/relationships/image" Target="../media/image29.wmf"/><Relationship Id="rId3" Type="http://schemas.openxmlformats.org/officeDocument/2006/relationships/oleObject" Target="../embeddings/oleObject65.bin"/><Relationship Id="rId2" Type="http://schemas.openxmlformats.org/officeDocument/2006/relationships/image" Target="../media/image28.wmf"/><Relationship Id="rId1" Type="http://schemas.openxmlformats.org/officeDocument/2006/relationships/oleObject" Target="../embeddings/oleObject64.bin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9.xml"/></Relationships>
</file>

<file path=ppt/slides/_rels/slide50.xml.rels><?xml version="1.0" encoding="UTF-8" standalone="yes"?>
<Relationships xmlns="http://schemas.openxmlformats.org/package/2006/relationships"><Relationship Id="rId9" Type="http://schemas.openxmlformats.org/officeDocument/2006/relationships/image" Target="../media/image66.png"/><Relationship Id="rId8" Type="http://schemas.openxmlformats.org/officeDocument/2006/relationships/image" Target="../media/image65.png"/><Relationship Id="rId7" Type="http://schemas.openxmlformats.org/officeDocument/2006/relationships/image" Target="../media/image64.png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1" Type="http://schemas.openxmlformats.org/officeDocument/2006/relationships/notesSlide" Target="../notesSlides/notesSlide21.xml"/><Relationship Id="rId10" Type="http://schemas.openxmlformats.org/officeDocument/2006/relationships/slideLayout" Target="../slideLayouts/slideLayout160.xml"/><Relationship Id="rId1" Type="http://schemas.openxmlformats.org/officeDocument/2006/relationships/tags" Target="../tags/tag1.xml"/></Relationships>
</file>

<file path=ppt/slides/_rels/slide5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60.xml"/><Relationship Id="rId8" Type="http://schemas.openxmlformats.org/officeDocument/2006/relationships/image" Target="../media/image73.png"/><Relationship Id="rId7" Type="http://schemas.openxmlformats.org/officeDocument/2006/relationships/image" Target="../media/image72.png"/><Relationship Id="rId6" Type="http://schemas.openxmlformats.org/officeDocument/2006/relationships/image" Target="../media/image71.png"/><Relationship Id="rId5" Type="http://schemas.openxmlformats.org/officeDocument/2006/relationships/image" Target="../media/image70.wmf"/><Relationship Id="rId4" Type="http://schemas.openxmlformats.org/officeDocument/2006/relationships/oleObject" Target="../embeddings/oleObject67.bin"/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1" Type="http://schemas.openxmlformats.org/officeDocument/2006/relationships/notesSlide" Target="../notesSlides/notesSlide22.xml"/><Relationship Id="rId10" Type="http://schemas.openxmlformats.org/officeDocument/2006/relationships/vmlDrawing" Target="../drawings/vmlDrawing24.vml"/><Relationship Id="rId1" Type="http://schemas.openxmlformats.org/officeDocument/2006/relationships/image" Target="../media/image67.png"/></Relationships>
</file>

<file path=ppt/slides/_rels/slide5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3.xml"/><Relationship Id="rId6" Type="http://schemas.openxmlformats.org/officeDocument/2006/relationships/vmlDrawing" Target="../drawings/vmlDrawing25.vml"/><Relationship Id="rId5" Type="http://schemas.openxmlformats.org/officeDocument/2006/relationships/slideLayout" Target="../slideLayouts/slideLayout160.xml"/><Relationship Id="rId4" Type="http://schemas.openxmlformats.org/officeDocument/2006/relationships/image" Target="../media/image74.wmf"/><Relationship Id="rId3" Type="http://schemas.openxmlformats.org/officeDocument/2006/relationships/oleObject" Target="../embeddings/oleObject69.bin"/><Relationship Id="rId2" Type="http://schemas.openxmlformats.org/officeDocument/2006/relationships/image" Target="../media/image23.wmf"/><Relationship Id="rId1" Type="http://schemas.openxmlformats.org/officeDocument/2006/relationships/oleObject" Target="../embeddings/oleObject68.bin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0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26.vml"/><Relationship Id="rId7" Type="http://schemas.openxmlformats.org/officeDocument/2006/relationships/slideLayout" Target="../slideLayouts/slideLayout116.xml"/><Relationship Id="rId6" Type="http://schemas.openxmlformats.org/officeDocument/2006/relationships/image" Target="../media/image29.wmf"/><Relationship Id="rId5" Type="http://schemas.openxmlformats.org/officeDocument/2006/relationships/oleObject" Target="../embeddings/oleObject72.bin"/><Relationship Id="rId4" Type="http://schemas.openxmlformats.org/officeDocument/2006/relationships/image" Target="../media/image28.wmf"/><Relationship Id="rId3" Type="http://schemas.openxmlformats.org/officeDocument/2006/relationships/oleObject" Target="../embeddings/oleObject71.bin"/><Relationship Id="rId2" Type="http://schemas.openxmlformats.org/officeDocument/2006/relationships/image" Target="../media/image75.wmf"/><Relationship Id="rId1" Type="http://schemas.openxmlformats.org/officeDocument/2006/relationships/oleObject" Target="../embeddings/oleObject70.bin"/></Relationships>
</file>

<file path=ppt/slides/_rels/slide5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4.xml"/><Relationship Id="rId6" Type="http://schemas.openxmlformats.org/officeDocument/2006/relationships/vmlDrawing" Target="../drawings/vmlDrawing27.vml"/><Relationship Id="rId5" Type="http://schemas.openxmlformats.org/officeDocument/2006/relationships/slideLayout" Target="../slideLayouts/slideLayout116.xml"/><Relationship Id="rId4" Type="http://schemas.openxmlformats.org/officeDocument/2006/relationships/image" Target="../media/image29.wmf"/><Relationship Id="rId3" Type="http://schemas.openxmlformats.org/officeDocument/2006/relationships/oleObject" Target="../embeddings/oleObject74.bin"/><Relationship Id="rId2" Type="http://schemas.openxmlformats.org/officeDocument/2006/relationships/image" Target="../media/image28.wmf"/><Relationship Id="rId1" Type="http://schemas.openxmlformats.org/officeDocument/2006/relationships/oleObject" Target="../embeddings/oleObject73.bin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7.xml"/></Relationships>
</file>

<file path=ppt/slides/_rels/slide57.xml.rels><?xml version="1.0" encoding="UTF-8" standalone="yes"?>
<Relationships xmlns="http://schemas.openxmlformats.org/package/2006/relationships"><Relationship Id="rId9" Type="http://schemas.openxmlformats.org/officeDocument/2006/relationships/image" Target="../media/image79.wmf"/><Relationship Id="rId8" Type="http://schemas.openxmlformats.org/officeDocument/2006/relationships/oleObject" Target="../embeddings/oleObject78.bin"/><Relationship Id="rId7" Type="http://schemas.openxmlformats.org/officeDocument/2006/relationships/image" Target="../media/image78.wmf"/><Relationship Id="rId6" Type="http://schemas.openxmlformats.org/officeDocument/2006/relationships/oleObject" Target="../embeddings/oleObject77.bin"/><Relationship Id="rId5" Type="http://schemas.openxmlformats.org/officeDocument/2006/relationships/image" Target="../media/image77.png"/><Relationship Id="rId4" Type="http://schemas.openxmlformats.org/officeDocument/2006/relationships/image" Target="../media/image28.wmf"/><Relationship Id="rId3" Type="http://schemas.openxmlformats.org/officeDocument/2006/relationships/oleObject" Target="../embeddings/oleObject76.bin"/><Relationship Id="rId2" Type="http://schemas.openxmlformats.org/officeDocument/2006/relationships/image" Target="../media/image76.wmf"/><Relationship Id="rId11" Type="http://schemas.openxmlformats.org/officeDocument/2006/relationships/vmlDrawing" Target="../drawings/vmlDrawing28.vml"/><Relationship Id="rId10" Type="http://schemas.openxmlformats.org/officeDocument/2006/relationships/slideLayout" Target="../slideLayouts/slideLayout50.xml"/><Relationship Id="rId1" Type="http://schemas.openxmlformats.org/officeDocument/2006/relationships/oleObject" Target="../embeddings/oleObject75.bin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4.xml"/><Relationship Id="rId1" Type="http://schemas.openxmlformats.org/officeDocument/2006/relationships/image" Target="../media/image80.png"/></Relationships>
</file>

<file path=ppt/slides/_rels/slide59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29.vml"/><Relationship Id="rId5" Type="http://schemas.openxmlformats.org/officeDocument/2006/relationships/slideLayout" Target="../slideLayouts/slideLayout127.xml"/><Relationship Id="rId4" Type="http://schemas.openxmlformats.org/officeDocument/2006/relationships/image" Target="../media/image81.wmf"/><Relationship Id="rId3" Type="http://schemas.openxmlformats.org/officeDocument/2006/relationships/oleObject" Target="../embeddings/oleObject80.bin"/><Relationship Id="rId2" Type="http://schemas.openxmlformats.org/officeDocument/2006/relationships/image" Target="../media/image28.wmf"/><Relationship Id="rId1" Type="http://schemas.openxmlformats.org/officeDocument/2006/relationships/oleObject" Target="../embeddings/oleObject79.bin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8.xml"/><Relationship Id="rId1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7.xml"/><Relationship Id="rId1" Type="http://schemas.openxmlformats.org/officeDocument/2006/relationships/image" Target="../media/image82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5.xml"/><Relationship Id="rId1" Type="http://schemas.openxmlformats.org/officeDocument/2006/relationships/image" Target="../media/image83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0.xml"/><Relationship Id="rId2" Type="http://schemas.openxmlformats.org/officeDocument/2006/relationships/image" Target="../media/image85.png"/><Relationship Id="rId1" Type="http://schemas.openxmlformats.org/officeDocument/2006/relationships/image" Target="../media/image84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39.xml"/><Relationship Id="rId1" Type="http://schemas.openxmlformats.org/officeDocument/2006/relationships/image" Target="../media/image86.png"/></Relationships>
</file>

<file path=ppt/slides/_rels/slide6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7.xml"/><Relationship Id="rId6" Type="http://schemas.openxmlformats.org/officeDocument/2006/relationships/slideLayout" Target="../slideLayouts/slideLayout50.xml"/><Relationship Id="rId5" Type="http://schemas.openxmlformats.org/officeDocument/2006/relationships/image" Target="../media/image91.png"/><Relationship Id="rId4" Type="http://schemas.openxmlformats.org/officeDocument/2006/relationships/image" Target="../media/image90.png"/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image" Target="../media/image87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0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9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9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9.xml"/><Relationship Id="rId2" Type="http://schemas.openxmlformats.org/officeDocument/2006/relationships/image" Target="../media/image93.png"/><Relationship Id="rId1" Type="http://schemas.openxmlformats.org/officeDocument/2006/relationships/image" Target="../media/image92.png"/></Relationships>
</file>

<file path=ppt/slides/_rels/slide6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49.xml"/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image" Target="../media/image9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8.xml"/><Relationship Id="rId1" Type="http://schemas.openxmlformats.org/officeDocument/2006/relationships/image" Target="../media/image7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1.xml"/><Relationship Id="rId1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7.xml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7409" name="Picture 5" descr="7校徽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588"/>
            <a:ext cx="2193925" cy="6953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7410" name="Picture 5" descr="学校大门"/>
          <p:cNvPicPr>
            <a:picLocks noChangeAspect="1"/>
          </p:cNvPicPr>
          <p:nvPr/>
        </p:nvPicPr>
        <p:blipFill>
          <a:blip r:embed="rId2"/>
          <a:srcRect b="39082"/>
          <a:stretch>
            <a:fillRect/>
          </a:stretch>
        </p:blipFill>
        <p:spPr>
          <a:xfrm>
            <a:off x="0" y="5024438"/>
            <a:ext cx="9144000" cy="183356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076" name="Rectangle 3"/>
          <p:cNvSpPr/>
          <p:nvPr/>
        </p:nvSpPr>
        <p:spPr>
          <a:xfrm>
            <a:off x="12700" y="1973580"/>
            <a:ext cx="9144000" cy="1512570"/>
          </a:xfrm>
          <a:prstGeom prst="rect">
            <a:avLst/>
          </a:prstGeom>
          <a:noFill/>
          <a:ln w="9525">
            <a:noFill/>
          </a:ln>
          <a:effectLst>
            <a:outerShdw dist="35921" dir="2699999" algn="ctr" rotWithShape="0">
              <a:srgbClr val="FFFF66"/>
            </a:outerShdw>
          </a:effectLst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sz="4400" b="1" i="0" u="none" strike="noStrike" kern="1200" cap="none" spc="0" normalizeH="0" baseline="0" noProof="1">
                <a:ln>
                  <a:noFill/>
                </a:ln>
                <a:solidFill>
                  <a:srgbClr val="002A55"/>
                </a:solidFill>
                <a:effectLst>
                  <a:outerShdw blurRad="38100" dist="38100" dir="2700000">
                    <a:srgbClr val="C0C0C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第</a:t>
            </a:r>
            <a:r>
              <a:rPr kumimoji="0" lang="en-US" sz="4400" b="1" i="0" u="none" strike="noStrike" kern="1200" cap="none" spc="0" normalizeH="0" baseline="0" noProof="1">
                <a:ln>
                  <a:noFill/>
                </a:ln>
                <a:solidFill>
                  <a:srgbClr val="002A55"/>
                </a:solidFill>
                <a:effectLst>
                  <a:outerShdw blurRad="38100" dist="38100" dir="2700000">
                    <a:srgbClr val="C0C0C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9</a:t>
            </a:r>
            <a:r>
              <a:rPr kumimoji="0" lang="zh-CN" sz="4400" b="1" i="0" u="none" strike="noStrike" kern="1200" cap="none" spc="0" normalizeH="0" baseline="0" noProof="1">
                <a:ln>
                  <a:noFill/>
                </a:ln>
                <a:solidFill>
                  <a:srgbClr val="002A55"/>
                </a:solidFill>
                <a:effectLst>
                  <a:outerShdw blurRad="38100" dist="38100" dir="2700000">
                    <a:srgbClr val="C0C0C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讲</a:t>
            </a:r>
            <a:r>
              <a:rPr kumimoji="0" sz="4400" b="1" i="0" u="none" strike="noStrike" kern="1200" cap="none" spc="0" normalizeH="0" baseline="0" noProof="1">
                <a:ln>
                  <a:noFill/>
                </a:ln>
                <a:solidFill>
                  <a:srgbClr val="002A55"/>
                </a:solidFill>
                <a:effectLst>
                  <a:outerShdw blurRad="38100" dist="38100" dir="2700000">
                    <a:srgbClr val="C0C0C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zh-CN" sz="4400" b="1" i="0" u="none" strike="noStrike" kern="1200" cap="none" spc="0" normalizeH="0" baseline="0" noProof="1">
                <a:ln>
                  <a:noFill/>
                </a:ln>
                <a:solidFill>
                  <a:srgbClr val="002A55"/>
                </a:solidFill>
                <a:effectLst>
                  <a:outerShdw blurRad="38100" dist="38100" dir="2700000">
                    <a:srgbClr val="C0C0C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支持向量机</a:t>
            </a:r>
            <a:endParaRPr kumimoji="0" lang="zh-CN" altLang="en-US" sz="4000" b="1" i="0" u="none" strike="noStrike" kern="1200" cap="none" spc="0" normalizeH="0" baseline="0" noProof="1">
              <a:ln>
                <a:noFill/>
              </a:ln>
              <a:solidFill>
                <a:srgbClr val="002A55"/>
              </a:solidFill>
              <a:effectLst>
                <a:outerShdw blurRad="38100" dist="38100" dir="2700000">
                  <a:srgbClr val="C0C0C0"/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  <p:transition spd="med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7649" name="文本框 4"/>
          <p:cNvSpPr txBox="1"/>
          <p:nvPr/>
        </p:nvSpPr>
        <p:spPr>
          <a:xfrm>
            <a:off x="495300" y="1203325"/>
            <a:ext cx="8153400" cy="4830763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lnSpc>
                <a:spcPct val="200000"/>
              </a:lnSpc>
            </a:pPr>
            <a:r>
              <a:rPr lang="en-US" altLang="zh-CN" sz="22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r>
              <a:rPr lang="zh-CN" altLang="en-US" sz="22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对于一个分类器而言，要求能够做到输入一个样本数据，得到一个分类标签。</a:t>
            </a:r>
            <a:endParaRPr lang="zh-CN" altLang="en-US" sz="2200" b="1" dirty="0">
              <a:solidFill>
                <a:srgbClr val="0000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22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在支持向量机中，我们用</a:t>
            </a:r>
            <a:r>
              <a:rPr lang="en-US" altLang="zh-CN" sz="22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en-US" altLang="zh-CN" sz="2200" b="1" i="1" dirty="0">
                <a:latin typeface="Times New Roman" panose="02020603050405020304" pitchFamily="18" charset="0"/>
                <a:ea typeface="微软雅黑" panose="020B0503020204020204" pitchFamily="34" charset="-122"/>
              </a:rPr>
              <a:t>Heaviside step</a:t>
            </a:r>
            <a:r>
              <a:rPr lang="en-US" altLang="zh-CN" sz="22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”函数</a:t>
            </a:r>
            <a:r>
              <a:rPr lang="zh-CN" altLang="en-US" sz="22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2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单位跳跃函数</a:t>
            </a:r>
            <a:r>
              <a:rPr lang="zh-CN" altLang="en-US" sz="22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）作为分类器函数，当</a:t>
            </a:r>
            <a:r>
              <a:rPr lang="en-US" altLang="zh-CN" sz="22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w</a:t>
            </a:r>
            <a:r>
              <a:rPr lang="en-US" altLang="zh-CN" sz="2200" b="1" baseline="300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T</a:t>
            </a:r>
            <a:r>
              <a:rPr lang="en-US" altLang="zh-CN" sz="22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x+b&lt;0</a:t>
            </a:r>
            <a:r>
              <a:rPr lang="zh-CN" altLang="en-US" sz="22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，函数输出</a:t>
            </a:r>
            <a:r>
              <a:rPr lang="en-US" altLang="zh-CN" sz="22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-1</a:t>
            </a:r>
            <a:r>
              <a:rPr lang="zh-CN" altLang="en-US" sz="22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，当</a:t>
            </a:r>
            <a:r>
              <a:rPr lang="en-US" altLang="zh-CN" sz="22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w</a:t>
            </a:r>
            <a:r>
              <a:rPr lang="en-US" altLang="zh-CN" sz="2200" b="1" baseline="300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T</a:t>
            </a:r>
            <a:r>
              <a:rPr lang="en-US" altLang="zh-CN" sz="22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x+b&gt;0</a:t>
            </a:r>
            <a:r>
              <a:rPr lang="zh-CN" altLang="en-US" sz="22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，函数输出</a:t>
            </a:r>
            <a:r>
              <a:rPr lang="en-US" altLang="zh-CN" sz="22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+1</a:t>
            </a:r>
            <a:r>
              <a:rPr lang="zh-CN" altLang="en-US" sz="22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。（</a:t>
            </a:r>
            <a:r>
              <a:rPr lang="zh-CN" altLang="en-US" sz="22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这样做的目的是：可以用一个统一的公式来表示间隔或者数据点到分隔超平面的距离，同时不必担心数据到底是属于</a:t>
            </a:r>
            <a:r>
              <a:rPr lang="en-US" altLang="zh-CN" sz="22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-1</a:t>
            </a:r>
            <a:r>
              <a:rPr lang="zh-CN" altLang="en-US" sz="22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还是</a:t>
            </a:r>
            <a:r>
              <a:rPr lang="en-US" altLang="zh-CN" sz="22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+1</a:t>
            </a:r>
            <a:r>
              <a:rPr lang="zh-CN" altLang="en-US" sz="22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2200" i="1" dirty="0"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13314" name="文本框 1"/>
          <p:cNvSpPr/>
          <p:nvPr/>
        </p:nvSpPr>
        <p:spPr>
          <a:xfrm>
            <a:off x="719138" y="-133350"/>
            <a:ext cx="5953125" cy="1076325"/>
          </a:xfrm>
          <a:prstGeom prst="rect">
            <a:avLst/>
          </a:prstGeom>
          <a:noFill/>
          <a:ln w="9525">
            <a:noFill/>
          </a:ln>
        </p:spPr>
        <p:txBody>
          <a:bodyPr anchor="ctr">
            <a:noAutofit/>
          </a:bodyPr>
          <a:lstStyle/>
          <a:p>
            <a:pPr lvl="0" algn="l" fontAlgn="auto">
              <a:lnSpc>
                <a:spcPct val="90000"/>
              </a:lnSpc>
              <a:buClrTx/>
              <a:buSzTx/>
              <a:defRPr/>
            </a:pPr>
            <a:r>
              <a:rPr lang="zh-CN" sz="3600" b="1" strike="noStrike" noProof="1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宋体" panose="02010600030101010101" pitchFamily="2" charset="-122"/>
              </a:rPr>
              <a:t>线性SVM模型及</a:t>
            </a:r>
            <a:r>
              <a:rPr lang="zh-CN" sz="3600" b="1" strike="noStrike" noProof="1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宋体" panose="02010600030101010101" pitchFamily="2" charset="-122"/>
              </a:rPr>
              <a:t>算法</a:t>
            </a:r>
            <a:endParaRPr lang="zh-CN" sz="3600" b="1" strike="noStrike" noProof="1">
              <a:ln>
                <a:noFill/>
              </a:ln>
              <a:solidFill>
                <a:schemeClr val="bg1"/>
              </a:solidFill>
              <a:effectLst>
                <a:outerShdw blurRad="38100" dist="38100" dir="2700000">
                  <a:srgbClr val="000000"/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8673" name="文本框 4"/>
          <p:cNvSpPr txBox="1"/>
          <p:nvPr/>
        </p:nvSpPr>
        <p:spPr>
          <a:xfrm>
            <a:off x="495300" y="989013"/>
            <a:ext cx="8153400" cy="516890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lnSpc>
                <a:spcPct val="150000"/>
              </a:lnSpc>
            </a:pPr>
            <a:r>
              <a:rPr lang="zh-CN" altLang="en-US" sz="22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用</a:t>
            </a:r>
            <a:r>
              <a:rPr lang="en-US" altLang="zh-CN" sz="2200" b="1" i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y</a:t>
            </a:r>
            <a:r>
              <a:rPr lang="zh-CN" altLang="en-US" sz="22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表示数据类别标签</a:t>
            </a:r>
            <a:r>
              <a:rPr lang="en-US" altLang="zh-CN" sz="2200" b="1" i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label</a:t>
            </a:r>
            <a:r>
              <a:rPr lang="zh-CN" altLang="en-US" sz="22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2200" b="1" dirty="0">
              <a:solidFill>
                <a:srgbClr val="0000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2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当计算数据点到分隔面的距离并确定分隔面的放置位置时，类别之间的间隔可以通过</a:t>
            </a:r>
            <a:r>
              <a:rPr lang="en-US" altLang="zh-CN" sz="2200" b="1" i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y(</a:t>
            </a:r>
            <a:r>
              <a:rPr lang="en-US" altLang="zh-CN" sz="2200" b="1" i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宋体" panose="02010600030101010101" pitchFamily="2" charset="-122"/>
              </a:rPr>
              <a:t>w</a:t>
            </a:r>
            <a:r>
              <a:rPr lang="en-US" altLang="zh-CN" sz="2200" b="1" i="1" baseline="300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宋体" panose="02010600030101010101" pitchFamily="2" charset="-122"/>
              </a:rPr>
              <a:t>T</a:t>
            </a:r>
            <a:r>
              <a:rPr lang="en-US" altLang="zh-CN" sz="2200" b="1" i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宋体" panose="02010600030101010101" pitchFamily="2" charset="-122"/>
              </a:rPr>
              <a:t>x+b</a:t>
            </a:r>
            <a:r>
              <a:rPr lang="en-US" altLang="zh-CN" sz="2200" b="1" i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)</a:t>
            </a:r>
            <a:r>
              <a:rPr lang="zh-CN" altLang="en-US" sz="2200" b="1" dirty="0">
                <a:solidFill>
                  <a:srgbClr val="000099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来计算。</a:t>
            </a:r>
            <a:endParaRPr lang="zh-CN" altLang="en-US" sz="2200" b="1" dirty="0">
              <a:solidFill>
                <a:srgbClr val="000099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200" b="1" dirty="0">
                <a:solidFill>
                  <a:srgbClr val="000099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        以</a:t>
            </a:r>
            <a:r>
              <a:rPr lang="en-US" altLang="zh-CN" sz="2200" b="1" i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宋体" panose="02010600030101010101" pitchFamily="2" charset="-122"/>
              </a:rPr>
              <a:t>w</a:t>
            </a:r>
            <a:r>
              <a:rPr lang="en-US" altLang="zh-CN" sz="2200" b="1" i="1" baseline="300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宋体" panose="02010600030101010101" pitchFamily="2" charset="-122"/>
              </a:rPr>
              <a:t>T</a:t>
            </a:r>
            <a:r>
              <a:rPr lang="en-US" altLang="zh-CN" sz="2200" b="1" i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宋体" panose="02010600030101010101" pitchFamily="2" charset="-122"/>
              </a:rPr>
              <a:t>x+b=0</a:t>
            </a:r>
            <a:r>
              <a:rPr lang="zh-CN" altLang="en-US" sz="2200" b="1" dirty="0">
                <a:solidFill>
                  <a:srgbClr val="000099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宋体" panose="02010600030101010101" pitchFamily="2" charset="-122"/>
              </a:rPr>
              <a:t>为起点，</a:t>
            </a:r>
            <a:r>
              <a:rPr lang="zh-CN" altLang="en-US" sz="2200" b="1" dirty="0">
                <a:solidFill>
                  <a:srgbClr val="000099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如果数据点处于正方向（即</a:t>
            </a:r>
            <a:r>
              <a:rPr lang="en-US" altLang="zh-CN" sz="2200" b="1" i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宋体" panose="02010600030101010101" pitchFamily="2" charset="-122"/>
              </a:rPr>
              <a:t>w</a:t>
            </a:r>
            <a:r>
              <a:rPr lang="en-US" altLang="zh-CN" sz="2200" b="1" i="1" baseline="300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宋体" panose="02010600030101010101" pitchFamily="2" charset="-122"/>
              </a:rPr>
              <a:t>T</a:t>
            </a:r>
            <a:r>
              <a:rPr lang="en-US" altLang="zh-CN" sz="2200" b="1" i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宋体" panose="02010600030101010101" pitchFamily="2" charset="-122"/>
              </a:rPr>
              <a:t>x+b&gt;0</a:t>
            </a:r>
            <a:r>
              <a:rPr lang="zh-CN" altLang="en-US" sz="2200" b="1" dirty="0">
                <a:solidFill>
                  <a:srgbClr val="000099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宋体" panose="02010600030101010101" pitchFamily="2" charset="-122"/>
              </a:rPr>
              <a:t>,</a:t>
            </a:r>
            <a:r>
              <a:rPr lang="en-US" altLang="zh-CN" sz="2200" b="1" dirty="0">
                <a:solidFill>
                  <a:srgbClr val="000099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+1</a:t>
            </a:r>
            <a:r>
              <a:rPr lang="zh-CN" altLang="en-US" sz="2200" b="1" dirty="0">
                <a:solidFill>
                  <a:srgbClr val="000099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类）并且离分隔超平面很远的位置时，</a:t>
            </a:r>
            <a:r>
              <a:rPr lang="en-US" altLang="zh-CN" sz="2200" b="1" i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宋体" panose="02010600030101010101" pitchFamily="2" charset="-122"/>
              </a:rPr>
              <a:t>w</a:t>
            </a:r>
            <a:r>
              <a:rPr lang="en-US" altLang="zh-CN" sz="2200" b="1" i="1" baseline="300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宋体" panose="02010600030101010101" pitchFamily="2" charset="-122"/>
              </a:rPr>
              <a:t>T</a:t>
            </a:r>
            <a:r>
              <a:rPr lang="en-US" altLang="zh-CN" sz="2200" b="1" i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宋体" panose="02010600030101010101" pitchFamily="2" charset="-122"/>
              </a:rPr>
              <a:t>x+b</a:t>
            </a:r>
            <a:r>
              <a:rPr lang="en-US" altLang="zh-CN" sz="2200" b="1" dirty="0">
                <a:solidFill>
                  <a:srgbClr val="000099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宋体" panose="02010600030101010101" pitchFamily="2" charset="-122"/>
              </a:rPr>
              <a:t>会是一个很大的</a:t>
            </a:r>
            <a:r>
              <a:rPr lang="en-US" altLang="zh-CN" sz="22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宋体" panose="02010600030101010101" pitchFamily="2" charset="-122"/>
              </a:rPr>
              <a:t>正数</a:t>
            </a:r>
            <a:r>
              <a:rPr lang="en-US" altLang="zh-CN" sz="2200" b="1" dirty="0">
                <a:solidFill>
                  <a:srgbClr val="000099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宋体" panose="02010600030101010101" pitchFamily="2" charset="-122"/>
              </a:rPr>
              <a:t>，同时，</a:t>
            </a:r>
            <a:r>
              <a:rPr lang="en-US" altLang="zh-CN" sz="2200" b="1" i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宋体" panose="02010600030101010101" pitchFamily="2" charset="-122"/>
              </a:rPr>
              <a:t>y(w</a:t>
            </a:r>
            <a:r>
              <a:rPr lang="en-US" altLang="zh-CN" sz="2200" b="1" i="1" baseline="300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宋体" panose="02010600030101010101" pitchFamily="2" charset="-122"/>
              </a:rPr>
              <a:t>T</a:t>
            </a:r>
            <a:r>
              <a:rPr lang="en-US" altLang="zh-CN" sz="2200" b="1" i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宋体" panose="02010600030101010101" pitchFamily="2" charset="-122"/>
              </a:rPr>
              <a:t>x+b)</a:t>
            </a:r>
            <a:r>
              <a:rPr lang="en-US" altLang="zh-CN" sz="2200" b="1" dirty="0">
                <a:solidFill>
                  <a:srgbClr val="000099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宋体" panose="02010600030101010101" pitchFamily="2" charset="-122"/>
              </a:rPr>
              <a:t>也会是一个很大的</a:t>
            </a:r>
            <a:r>
              <a:rPr lang="en-US" altLang="zh-CN" sz="22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宋体" panose="02010600030101010101" pitchFamily="2" charset="-122"/>
              </a:rPr>
              <a:t>正数</a:t>
            </a:r>
            <a:r>
              <a:rPr lang="en-US" altLang="zh-CN" sz="2200" b="1" dirty="0">
                <a:solidFill>
                  <a:srgbClr val="000099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宋体" panose="02010600030101010101" pitchFamily="2" charset="-122"/>
              </a:rPr>
              <a:t>。</a:t>
            </a:r>
            <a:endParaRPr lang="en-US" altLang="zh-CN" sz="2200" b="1" dirty="0">
              <a:solidFill>
                <a:srgbClr val="000099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200" b="1" dirty="0">
                <a:solidFill>
                  <a:srgbClr val="000099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宋体" panose="02010600030101010101" pitchFamily="2" charset="-122"/>
              </a:rPr>
              <a:t>        </a:t>
            </a:r>
            <a:r>
              <a:rPr lang="zh-CN" altLang="en-US" sz="2200" b="1" dirty="0">
                <a:solidFill>
                  <a:srgbClr val="000099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以</a:t>
            </a:r>
            <a:r>
              <a:rPr lang="en-US" altLang="zh-CN" sz="2200" b="1" i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宋体" panose="02010600030101010101" pitchFamily="2" charset="-122"/>
              </a:rPr>
              <a:t>w</a:t>
            </a:r>
            <a:r>
              <a:rPr lang="en-US" altLang="zh-CN" sz="2200" b="1" i="1" baseline="300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宋体" panose="02010600030101010101" pitchFamily="2" charset="-122"/>
              </a:rPr>
              <a:t>T</a:t>
            </a:r>
            <a:r>
              <a:rPr lang="en-US" altLang="zh-CN" sz="2200" b="1" i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宋体" panose="02010600030101010101" pitchFamily="2" charset="-122"/>
              </a:rPr>
              <a:t>x+b=0</a:t>
            </a:r>
            <a:r>
              <a:rPr lang="zh-CN" altLang="en-US" sz="2200" b="1" dirty="0">
                <a:solidFill>
                  <a:srgbClr val="000099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宋体" panose="02010600030101010101" pitchFamily="2" charset="-122"/>
              </a:rPr>
              <a:t>为起点，</a:t>
            </a:r>
            <a:r>
              <a:rPr lang="en-US" altLang="zh-CN" sz="2200" b="1" dirty="0">
                <a:solidFill>
                  <a:srgbClr val="000099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宋体" panose="02010600030101010101" pitchFamily="2" charset="-122"/>
              </a:rPr>
              <a:t>如果数据点处于负方向（</a:t>
            </a:r>
            <a:r>
              <a:rPr lang="zh-CN" altLang="en-US" sz="2200" b="1" dirty="0">
                <a:solidFill>
                  <a:srgbClr val="000099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即</a:t>
            </a:r>
            <a:r>
              <a:rPr lang="en-US" altLang="zh-CN" sz="2200" b="1" i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宋体" panose="02010600030101010101" pitchFamily="2" charset="-122"/>
              </a:rPr>
              <a:t>w</a:t>
            </a:r>
            <a:r>
              <a:rPr lang="en-US" altLang="zh-CN" sz="2200" b="1" i="1" baseline="300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宋体" panose="02010600030101010101" pitchFamily="2" charset="-122"/>
              </a:rPr>
              <a:t>T</a:t>
            </a:r>
            <a:r>
              <a:rPr lang="en-US" altLang="zh-CN" sz="2200" b="1" i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宋体" panose="02010600030101010101" pitchFamily="2" charset="-122"/>
              </a:rPr>
              <a:t>x+b&lt;0</a:t>
            </a:r>
            <a:r>
              <a:rPr lang="zh-CN" altLang="en-US" sz="2200" b="1" dirty="0">
                <a:solidFill>
                  <a:srgbClr val="000099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宋体" panose="02010600030101010101" pitchFamily="2" charset="-122"/>
              </a:rPr>
              <a:t>,</a:t>
            </a:r>
            <a:r>
              <a:rPr lang="en-US" altLang="zh-CN" sz="2200" b="1" dirty="0">
                <a:solidFill>
                  <a:srgbClr val="000099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-1</a:t>
            </a:r>
            <a:r>
              <a:rPr lang="zh-CN" altLang="en-US" sz="2200" b="1" dirty="0">
                <a:solidFill>
                  <a:srgbClr val="000099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类</a:t>
            </a:r>
            <a:r>
              <a:rPr lang="en-US" altLang="zh-CN" sz="2200" b="1" dirty="0">
                <a:solidFill>
                  <a:srgbClr val="000099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宋体" panose="02010600030101010101" pitchFamily="2" charset="-122"/>
              </a:rPr>
              <a:t>）</a:t>
            </a:r>
            <a:r>
              <a:rPr lang="zh-CN" altLang="en-US" sz="2200" b="1" dirty="0">
                <a:solidFill>
                  <a:srgbClr val="000099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并且离分隔超平面很远的位置时，此时由于类别标签</a:t>
            </a:r>
            <a:r>
              <a:rPr lang="en-US" altLang="zh-CN" sz="2200" b="1" i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y</a:t>
            </a:r>
            <a:r>
              <a:rPr lang="zh-CN" altLang="en-US" sz="2200" b="1" dirty="0">
                <a:solidFill>
                  <a:srgbClr val="000099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为</a:t>
            </a:r>
            <a:r>
              <a:rPr lang="en-US" altLang="zh-CN" sz="2200" b="1" dirty="0">
                <a:solidFill>
                  <a:srgbClr val="000099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-1</a:t>
            </a:r>
            <a:r>
              <a:rPr lang="zh-CN" altLang="en-US" sz="2200" b="1" dirty="0">
                <a:solidFill>
                  <a:srgbClr val="000099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，则</a:t>
            </a:r>
            <a:r>
              <a:rPr lang="en-US" altLang="zh-CN" sz="2200" b="1" i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宋体" panose="02010600030101010101" pitchFamily="2" charset="-122"/>
              </a:rPr>
              <a:t>y(w</a:t>
            </a:r>
            <a:r>
              <a:rPr lang="en-US" altLang="zh-CN" sz="2200" b="1" i="1" baseline="300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宋体" panose="02010600030101010101" pitchFamily="2" charset="-122"/>
              </a:rPr>
              <a:t>T</a:t>
            </a:r>
            <a:r>
              <a:rPr lang="en-US" altLang="zh-CN" sz="2200" b="1" i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宋体" panose="02010600030101010101" pitchFamily="2" charset="-122"/>
              </a:rPr>
              <a:t>x+b)</a:t>
            </a:r>
            <a:r>
              <a:rPr lang="en-US" altLang="zh-CN" sz="2200" b="1" dirty="0">
                <a:solidFill>
                  <a:srgbClr val="000099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宋体" panose="02010600030101010101" pitchFamily="2" charset="-122"/>
              </a:rPr>
              <a:t>也</a:t>
            </a:r>
            <a:r>
              <a:rPr lang="zh-CN" altLang="en-US" sz="2200" b="1" dirty="0">
                <a:solidFill>
                  <a:srgbClr val="000099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宋体" panose="02010600030101010101" pitchFamily="2" charset="-122"/>
              </a:rPr>
              <a:t>仍然</a:t>
            </a:r>
            <a:r>
              <a:rPr lang="en-US" altLang="zh-CN" sz="2200" b="1" dirty="0">
                <a:solidFill>
                  <a:srgbClr val="000099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宋体" panose="02010600030101010101" pitchFamily="2" charset="-122"/>
              </a:rPr>
              <a:t>是一个很大的</a:t>
            </a:r>
            <a:r>
              <a:rPr lang="en-US" altLang="zh-CN" sz="22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宋体" panose="02010600030101010101" pitchFamily="2" charset="-122"/>
              </a:rPr>
              <a:t>正数</a:t>
            </a:r>
            <a:r>
              <a:rPr lang="en-US" altLang="zh-CN" sz="2200" b="1" dirty="0">
                <a:solidFill>
                  <a:srgbClr val="000099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宋体" panose="02010600030101010101" pitchFamily="2" charset="-122"/>
              </a:rPr>
              <a:t>。</a:t>
            </a:r>
            <a:endParaRPr lang="en-US" altLang="zh-CN" sz="2200" b="1" dirty="0">
              <a:solidFill>
                <a:srgbClr val="000099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200" b="1" dirty="0">
                <a:solidFill>
                  <a:srgbClr val="000099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宋体" panose="02010600030101010101" pitchFamily="2" charset="-122"/>
              </a:rPr>
              <a:t>        </a:t>
            </a:r>
            <a:r>
              <a:rPr lang="zh-CN" altLang="en-US" sz="2200" b="1" dirty="0">
                <a:solidFill>
                  <a:srgbClr val="000099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宋体" panose="02010600030101010101" pitchFamily="2" charset="-122"/>
              </a:rPr>
              <a:t>由此可见，能够采用一种统一的公式来处理间隔计算。</a:t>
            </a:r>
            <a:endParaRPr lang="zh-CN" altLang="en-US" sz="2200" b="1" dirty="0">
              <a:solidFill>
                <a:srgbClr val="000099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13314" name="文本框 1"/>
          <p:cNvSpPr/>
          <p:nvPr/>
        </p:nvSpPr>
        <p:spPr>
          <a:xfrm>
            <a:off x="719138" y="-133350"/>
            <a:ext cx="5953125" cy="1076325"/>
          </a:xfrm>
          <a:prstGeom prst="rect">
            <a:avLst/>
          </a:prstGeom>
          <a:noFill/>
          <a:ln w="9525">
            <a:noFill/>
          </a:ln>
        </p:spPr>
        <p:txBody>
          <a:bodyPr anchor="ctr">
            <a:noAutofit/>
          </a:bodyPr>
          <a:lstStyle/>
          <a:p>
            <a:pPr lvl="0" algn="l" fontAlgn="auto">
              <a:lnSpc>
                <a:spcPct val="90000"/>
              </a:lnSpc>
              <a:buClrTx/>
              <a:buSzTx/>
              <a:defRPr/>
            </a:pPr>
            <a:r>
              <a:rPr lang="zh-CN" sz="3600" b="1" strike="noStrike" noProof="1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宋体" panose="02010600030101010101" pitchFamily="2" charset="-122"/>
              </a:rPr>
              <a:t>线性SVM模型及</a:t>
            </a:r>
            <a:r>
              <a:rPr lang="zh-CN" sz="3600" b="1" strike="noStrike" noProof="1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宋体" panose="02010600030101010101" pitchFamily="2" charset="-122"/>
              </a:rPr>
              <a:t>算法</a:t>
            </a:r>
            <a:endParaRPr lang="zh-CN" sz="3600" b="1" strike="noStrike" noProof="1">
              <a:ln>
                <a:noFill/>
              </a:ln>
              <a:solidFill>
                <a:schemeClr val="bg1"/>
              </a:solidFill>
              <a:effectLst>
                <a:outerShdw blurRad="38100" dist="38100" dir="2700000">
                  <a:srgbClr val="000000"/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9697" name="Picture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63638" y="3021013"/>
            <a:ext cx="3665537" cy="27368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6" name="右大括号 25"/>
          <p:cNvSpPr/>
          <p:nvPr/>
        </p:nvSpPr>
        <p:spPr>
          <a:xfrm rot="1773072">
            <a:off x="3805238" y="4933950"/>
            <a:ext cx="528638" cy="944563"/>
          </a:xfrm>
          <a:prstGeom prst="rightBrace">
            <a:avLst>
              <a:gd name="adj1" fmla="val 0"/>
              <a:gd name="adj2" fmla="val 50000"/>
            </a:avLst>
          </a:prstGeom>
          <a:ln w="254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aphicFrame>
        <p:nvGraphicFramePr>
          <p:cNvPr id="29699" name="Object 11"/>
          <p:cNvGraphicFramePr>
            <a:graphicFrameLocks noChangeAspect="1"/>
          </p:cNvGraphicFramePr>
          <p:nvPr/>
        </p:nvGraphicFramePr>
        <p:xfrm>
          <a:off x="4332288" y="5014913"/>
          <a:ext cx="4303712" cy="1147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3" name="" r:id="rId2" imgW="45720000" imgH="12192000" progId="Equation.DSMT4">
                  <p:embed/>
                </p:oleObj>
              </mc:Choice>
              <mc:Fallback>
                <p:oleObj name="" r:id="rId2" imgW="45720000" imgH="12192000" progId="Equation.DSMT4">
                  <p:embed/>
                  <p:pic>
                    <p:nvPicPr>
                      <p:cNvPr id="0" name="图片 3132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332288" y="5014913"/>
                        <a:ext cx="4303712" cy="114776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" name="椭圆 26"/>
          <p:cNvSpPr/>
          <p:nvPr/>
        </p:nvSpPr>
        <p:spPr>
          <a:xfrm>
            <a:off x="2605088" y="4595813"/>
            <a:ext cx="180975" cy="184150"/>
          </a:xfrm>
          <a:prstGeom prst="ellipse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8" name="椭圆 27"/>
          <p:cNvSpPr/>
          <p:nvPr/>
        </p:nvSpPr>
        <p:spPr>
          <a:xfrm>
            <a:off x="3489325" y="4187825"/>
            <a:ext cx="179388" cy="182563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aphicFrame>
        <p:nvGraphicFramePr>
          <p:cNvPr id="29702" name="Object 12"/>
          <p:cNvGraphicFramePr>
            <a:graphicFrameLocks noChangeAspect="1"/>
          </p:cNvGraphicFramePr>
          <p:nvPr/>
        </p:nvGraphicFramePr>
        <p:xfrm>
          <a:off x="3359150" y="4267200"/>
          <a:ext cx="3937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2" name="" r:id="rId4" imgW="3657600" imgH="5486400" progId="Equation.DSMT4">
                  <p:embed/>
                </p:oleObj>
              </mc:Choice>
              <mc:Fallback>
                <p:oleObj name="" r:id="rId4" imgW="3657600" imgH="5486400" progId="Equation.DSMT4">
                  <p:embed/>
                  <p:pic>
                    <p:nvPicPr>
                      <p:cNvPr id="0" name="图片 313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359150" y="4267200"/>
                        <a:ext cx="393700" cy="4318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703" name="Object 13"/>
          <p:cNvGraphicFramePr>
            <a:graphicFrameLocks noChangeAspect="1"/>
          </p:cNvGraphicFramePr>
          <p:nvPr/>
        </p:nvGraphicFramePr>
        <p:xfrm>
          <a:off x="2786063" y="4489450"/>
          <a:ext cx="427037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4" name="" r:id="rId6" imgW="3962400" imgH="5486400" progId="Equation.DSMT4">
                  <p:embed/>
                </p:oleObj>
              </mc:Choice>
              <mc:Fallback>
                <p:oleObj name="" r:id="rId6" imgW="3962400" imgH="5486400" progId="Equation.DSMT4">
                  <p:embed/>
                  <p:pic>
                    <p:nvPicPr>
                      <p:cNvPr id="0" name="图片 3133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786063" y="4489450"/>
                        <a:ext cx="427037" cy="4318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704" name="文本框 2"/>
          <p:cNvSpPr txBox="1"/>
          <p:nvPr/>
        </p:nvSpPr>
        <p:spPr>
          <a:xfrm>
            <a:off x="869950" y="2635250"/>
            <a:ext cx="1530350" cy="430213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zh-CN" sz="2200" i="1" dirty="0">
                <a:latin typeface="Times New Roman" panose="02020603050405020304" pitchFamily="18" charset="0"/>
                <a:ea typeface="宋体" panose="02010600030101010101" pitchFamily="2" charset="-122"/>
              </a:rPr>
              <a:t>w</a:t>
            </a:r>
            <a:r>
              <a:rPr lang="en-US" altLang="zh-CN" sz="2200" i="1" baseline="30000" dirty="0">
                <a:latin typeface="Times New Roman" panose="02020603050405020304" pitchFamily="18" charset="0"/>
                <a:ea typeface="宋体" panose="02010600030101010101" pitchFamily="2" charset="-122"/>
              </a:rPr>
              <a:t>T</a:t>
            </a:r>
            <a:r>
              <a:rPr lang="en-US" altLang="zh-CN" sz="2200" i="1" dirty="0">
                <a:latin typeface="Times New Roman" panose="02020603050405020304" pitchFamily="18" charset="0"/>
                <a:ea typeface="宋体" panose="02010600030101010101" pitchFamily="2" charset="-122"/>
              </a:rPr>
              <a:t>x + b = 1</a:t>
            </a:r>
            <a:endParaRPr lang="en-US" altLang="zh-CN" sz="2200" i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9705" name="文本框 3"/>
          <p:cNvSpPr txBox="1"/>
          <p:nvPr/>
        </p:nvSpPr>
        <p:spPr>
          <a:xfrm>
            <a:off x="457200" y="2962275"/>
            <a:ext cx="1530350" cy="430213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zh-CN" sz="2200" i="1" dirty="0">
                <a:latin typeface="Times New Roman" panose="02020603050405020304" pitchFamily="18" charset="0"/>
                <a:ea typeface="宋体" panose="02010600030101010101" pitchFamily="2" charset="-122"/>
              </a:rPr>
              <a:t>w</a:t>
            </a:r>
            <a:r>
              <a:rPr lang="en-US" altLang="zh-CN" sz="2200" i="1" baseline="30000" dirty="0">
                <a:latin typeface="Times New Roman" panose="02020603050405020304" pitchFamily="18" charset="0"/>
                <a:ea typeface="宋体" panose="02010600030101010101" pitchFamily="2" charset="-122"/>
              </a:rPr>
              <a:t>T</a:t>
            </a:r>
            <a:r>
              <a:rPr lang="en-US" altLang="zh-CN" sz="2200" i="1" dirty="0">
                <a:latin typeface="Times New Roman" panose="02020603050405020304" pitchFamily="18" charset="0"/>
                <a:ea typeface="宋体" panose="02010600030101010101" pitchFamily="2" charset="-122"/>
              </a:rPr>
              <a:t>x + b = 0</a:t>
            </a:r>
            <a:endParaRPr lang="en-US" altLang="zh-CN" sz="2200" i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9706" name="文本框 4"/>
          <p:cNvSpPr txBox="1"/>
          <p:nvPr/>
        </p:nvSpPr>
        <p:spPr>
          <a:xfrm>
            <a:off x="69850" y="3317875"/>
            <a:ext cx="1622425" cy="430213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zh-CN" sz="2200" i="1" dirty="0">
                <a:latin typeface="Times New Roman" panose="02020603050405020304" pitchFamily="18" charset="0"/>
                <a:ea typeface="宋体" panose="02010600030101010101" pitchFamily="2" charset="-122"/>
              </a:rPr>
              <a:t>w</a:t>
            </a:r>
            <a:r>
              <a:rPr lang="en-US" altLang="zh-CN" sz="2200" i="1" baseline="30000" dirty="0">
                <a:latin typeface="Times New Roman" panose="02020603050405020304" pitchFamily="18" charset="0"/>
                <a:ea typeface="宋体" panose="02010600030101010101" pitchFamily="2" charset="-122"/>
              </a:rPr>
              <a:t>T</a:t>
            </a:r>
            <a:r>
              <a:rPr lang="en-US" altLang="zh-CN" sz="2200" i="1" dirty="0">
                <a:latin typeface="Times New Roman" panose="02020603050405020304" pitchFamily="18" charset="0"/>
                <a:ea typeface="宋体" panose="02010600030101010101" pitchFamily="2" charset="-122"/>
              </a:rPr>
              <a:t>x + b = -1</a:t>
            </a:r>
            <a:endParaRPr lang="en-US" altLang="zh-CN" sz="2200" i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9707" name="文本框 5"/>
          <p:cNvSpPr txBox="1"/>
          <p:nvPr/>
        </p:nvSpPr>
        <p:spPr>
          <a:xfrm>
            <a:off x="4699000" y="4121150"/>
            <a:ext cx="3046413" cy="36830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r>
              <a:rPr lang="zh-CN" altLang="zh-CN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根据点到分隔面法线的长度：</a:t>
            </a:r>
            <a:endParaRPr lang="en-US" altLang="zh-CN" b="1" i="1" dirty="0"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graphicFrame>
        <p:nvGraphicFramePr>
          <p:cNvPr id="29708" name="对象 6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7683500" y="3810000"/>
          <a:ext cx="1338263" cy="938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5" name="" r:id="rId8" imgW="634365" imgH="444500" progId="Equation.KSEE3">
                  <p:embed/>
                </p:oleObj>
              </mc:Choice>
              <mc:Fallback>
                <p:oleObj name="" r:id="rId8" imgW="634365" imgH="444500" progId="Equation.KSEE3">
                  <p:embed/>
                  <p:pic>
                    <p:nvPicPr>
                      <p:cNvPr id="0" name="图片 3134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7683500" y="3810000"/>
                        <a:ext cx="1338263" cy="93821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709" name="文本框 8"/>
          <p:cNvSpPr txBox="1"/>
          <p:nvPr/>
        </p:nvSpPr>
        <p:spPr>
          <a:xfrm>
            <a:off x="231775" y="919163"/>
            <a:ext cx="8509000" cy="144462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lnSpc>
                <a:spcPct val="200000"/>
              </a:lnSpc>
            </a:pPr>
            <a:r>
              <a:rPr lang="en-US" altLang="zh-CN" sz="2000" b="1" dirty="0">
                <a:solidFill>
                  <a:srgbClr val="000099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         </a:t>
            </a:r>
            <a:r>
              <a:rPr lang="zh-CN" altLang="en-US" sz="2000" b="1" dirty="0">
                <a:solidFill>
                  <a:srgbClr val="000099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以</a:t>
            </a:r>
            <a:r>
              <a:rPr lang="en-US" altLang="zh-CN" sz="2200" b="1" i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宋体" panose="02010600030101010101" pitchFamily="2" charset="-122"/>
              </a:rPr>
              <a:t>w</a:t>
            </a:r>
            <a:r>
              <a:rPr lang="en-US" altLang="zh-CN" sz="2200" b="1" i="1" baseline="300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宋体" panose="02010600030101010101" pitchFamily="2" charset="-122"/>
              </a:rPr>
              <a:t>T</a:t>
            </a:r>
            <a:r>
              <a:rPr lang="en-US" altLang="zh-CN" sz="2200" b="1" i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宋体" panose="02010600030101010101" pitchFamily="2" charset="-122"/>
              </a:rPr>
              <a:t>x+b=0</a:t>
            </a:r>
            <a:r>
              <a:rPr lang="zh-CN" altLang="en-US" sz="2200" b="1" dirty="0">
                <a:solidFill>
                  <a:srgbClr val="000099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为分隔线：当</a:t>
            </a:r>
            <a:r>
              <a:rPr lang="en-US" altLang="zh-CN" sz="2200" b="1" i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宋体" panose="02010600030101010101" pitchFamily="2" charset="-122"/>
              </a:rPr>
              <a:t>w</a:t>
            </a:r>
            <a:r>
              <a:rPr lang="en-US" altLang="zh-CN" sz="2200" b="1" i="1" baseline="300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宋体" panose="02010600030101010101" pitchFamily="2" charset="-122"/>
              </a:rPr>
              <a:t>T</a:t>
            </a:r>
            <a:r>
              <a:rPr lang="en-US" altLang="zh-CN" sz="2200" b="1" i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宋体" panose="02010600030101010101" pitchFamily="2" charset="-122"/>
              </a:rPr>
              <a:t>x+b&gt;0</a:t>
            </a:r>
            <a:r>
              <a:rPr lang="zh-CN" altLang="en-US" sz="2200" b="1" dirty="0">
                <a:solidFill>
                  <a:srgbClr val="000099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宋体" panose="02010600030101010101" pitchFamily="2" charset="-122"/>
              </a:rPr>
              <a:t>时，在某一点能使得</a:t>
            </a:r>
            <a:r>
              <a:rPr lang="en-US" altLang="zh-CN" sz="2200" b="1" i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宋体" panose="02010600030101010101" pitchFamily="2" charset="-122"/>
              </a:rPr>
              <a:t>w</a:t>
            </a:r>
            <a:r>
              <a:rPr lang="en-US" altLang="zh-CN" sz="2200" b="1" i="1" baseline="300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宋体" panose="02010600030101010101" pitchFamily="2" charset="-122"/>
              </a:rPr>
              <a:t>T</a:t>
            </a:r>
            <a:r>
              <a:rPr lang="en-US" altLang="zh-CN" sz="2200" b="1" i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宋体" panose="02010600030101010101" pitchFamily="2" charset="-122"/>
              </a:rPr>
              <a:t>x+b=</a:t>
            </a:r>
            <a:r>
              <a:rPr lang="en-US" altLang="zh-CN" sz="22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宋体" panose="02010600030101010101" pitchFamily="2" charset="-122"/>
              </a:rPr>
              <a:t>1</a:t>
            </a:r>
            <a:r>
              <a:rPr lang="zh-CN" altLang="en-US" sz="2200" b="1" dirty="0">
                <a:solidFill>
                  <a:srgbClr val="000099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宋体" panose="02010600030101010101" pitchFamily="2" charset="-122"/>
              </a:rPr>
              <a:t>；</a:t>
            </a:r>
            <a:r>
              <a:rPr lang="zh-CN" altLang="en-US" sz="2200" b="1" dirty="0">
                <a:solidFill>
                  <a:srgbClr val="000099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当</a:t>
            </a:r>
            <a:r>
              <a:rPr lang="en-US" altLang="zh-CN" sz="2200" b="1" i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宋体" panose="02010600030101010101" pitchFamily="2" charset="-122"/>
              </a:rPr>
              <a:t>w</a:t>
            </a:r>
            <a:r>
              <a:rPr lang="en-US" altLang="zh-CN" sz="2200" b="1" i="1" baseline="300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宋体" panose="02010600030101010101" pitchFamily="2" charset="-122"/>
              </a:rPr>
              <a:t>T</a:t>
            </a:r>
            <a:r>
              <a:rPr lang="en-US" altLang="zh-CN" sz="2200" b="1" i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宋体" panose="02010600030101010101" pitchFamily="2" charset="-122"/>
              </a:rPr>
              <a:t>x+b&lt;0</a:t>
            </a:r>
            <a:r>
              <a:rPr lang="zh-CN" altLang="en-US" sz="2200" b="1" dirty="0">
                <a:solidFill>
                  <a:srgbClr val="000099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宋体" panose="02010600030101010101" pitchFamily="2" charset="-122"/>
              </a:rPr>
              <a:t>时，在某一点能使得</a:t>
            </a:r>
            <a:r>
              <a:rPr lang="en-US" altLang="zh-CN" sz="2200" b="1" i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宋体" panose="02010600030101010101" pitchFamily="2" charset="-122"/>
              </a:rPr>
              <a:t>w</a:t>
            </a:r>
            <a:r>
              <a:rPr lang="en-US" altLang="zh-CN" sz="2200" b="1" i="1" baseline="300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宋体" panose="02010600030101010101" pitchFamily="2" charset="-122"/>
              </a:rPr>
              <a:t>T</a:t>
            </a:r>
            <a:r>
              <a:rPr lang="en-US" altLang="zh-CN" sz="2200" b="1" i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宋体" panose="02010600030101010101" pitchFamily="2" charset="-122"/>
              </a:rPr>
              <a:t>x+b=-</a:t>
            </a:r>
            <a:r>
              <a:rPr lang="en-US" altLang="zh-CN" sz="22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宋体" panose="02010600030101010101" pitchFamily="2" charset="-122"/>
              </a:rPr>
              <a:t>1</a:t>
            </a:r>
            <a:r>
              <a:rPr lang="zh-CN" altLang="en-US" sz="2200" b="1" dirty="0">
                <a:solidFill>
                  <a:srgbClr val="000099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宋体" panose="02010600030101010101" pitchFamily="2" charset="-122"/>
              </a:rPr>
              <a:t>。</a:t>
            </a:r>
            <a:endParaRPr lang="zh-CN" altLang="en-US" sz="2200" b="1" dirty="0">
              <a:solidFill>
                <a:srgbClr val="000099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13314" name="文本框 1"/>
          <p:cNvSpPr/>
          <p:nvPr/>
        </p:nvSpPr>
        <p:spPr>
          <a:xfrm>
            <a:off x="719138" y="-133350"/>
            <a:ext cx="5953125" cy="1076325"/>
          </a:xfrm>
          <a:prstGeom prst="rect">
            <a:avLst/>
          </a:prstGeom>
          <a:noFill/>
          <a:ln w="9525">
            <a:noFill/>
          </a:ln>
        </p:spPr>
        <p:txBody>
          <a:bodyPr anchor="ctr">
            <a:noAutofit/>
          </a:bodyPr>
          <a:p>
            <a:pPr lvl="0" algn="l" fontAlgn="auto">
              <a:lnSpc>
                <a:spcPct val="90000"/>
              </a:lnSpc>
              <a:buClrTx/>
              <a:buSzTx/>
              <a:defRPr/>
            </a:pPr>
            <a:r>
              <a:rPr lang="zh-CN" sz="3600" b="1" strike="noStrike" noProof="1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宋体" panose="02010600030101010101" pitchFamily="2" charset="-122"/>
              </a:rPr>
              <a:t>线性SVM模型及</a:t>
            </a:r>
            <a:r>
              <a:rPr lang="zh-CN" sz="3600" b="1" strike="noStrike" noProof="1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宋体" panose="02010600030101010101" pitchFamily="2" charset="-122"/>
              </a:rPr>
              <a:t>算法</a:t>
            </a:r>
            <a:endParaRPr lang="zh-CN" sz="3600" b="1" strike="noStrike" noProof="1">
              <a:ln>
                <a:noFill/>
              </a:ln>
              <a:solidFill>
                <a:schemeClr val="bg1"/>
              </a:solidFill>
              <a:effectLst>
                <a:outerShdw blurRad="38100" dist="38100" dir="2700000">
                  <a:srgbClr val="000000"/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098" name="Rectangle 5"/>
          <p:cNvSpPr/>
          <p:nvPr/>
        </p:nvSpPr>
        <p:spPr>
          <a:xfrm>
            <a:off x="841375" y="-200025"/>
            <a:ext cx="7772400" cy="115887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3600" b="1" i="0" u="none" strike="noStrike" kern="1200" cap="none" spc="0" normalizeH="0" baseline="0" noProof="1">
              <a:ln>
                <a:noFill/>
              </a:ln>
              <a:solidFill>
                <a:schemeClr val="bg1"/>
              </a:solidFill>
              <a:effectLst>
                <a:outerShdw blurRad="38100" dist="38100" dir="2700000">
                  <a:srgbClr val="000000"/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</p:txBody>
      </p:sp>
      <p:sp>
        <p:nvSpPr>
          <p:cNvPr id="24578" name="文本框 1"/>
          <p:cNvSpPr txBox="1"/>
          <p:nvPr/>
        </p:nvSpPr>
        <p:spPr>
          <a:xfrm>
            <a:off x="644525" y="876300"/>
            <a:ext cx="7842250" cy="347662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marR="0" defTabSz="914400">
              <a:lnSpc>
                <a:spcPct val="200000"/>
              </a:lnSpc>
              <a:buClrTx/>
              <a:buSzTx/>
              <a:defRPr/>
            </a:pPr>
            <a:r>
              <a:rPr kumimoji="0" lang="zh-CN" altLang="en-US" sz="2200" b="1" kern="1200" cap="none" spc="0" normalizeH="0" baseline="0" noProof="1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宋体" panose="02010600030101010101" pitchFamily="2" charset="-122"/>
              </a:rPr>
              <a:t>现在的目标就是求出分类器定义中的</a:t>
            </a:r>
            <a:r>
              <a:rPr kumimoji="0" lang="en-US" altLang="zh-CN" sz="2200" b="1" i="1" kern="1200" cap="none" spc="0" normalizeH="0" baseline="0" noProof="1">
                <a:solidFill>
                  <a:srgbClr val="FF0000"/>
                </a:solidFill>
                <a:latin typeface="Times New Roman" panose="02020603050405020304" pitchFamily="18" charset="0"/>
                <a:ea typeface="方正兰亭超细黑简体" panose="02000000000000000000" pitchFamily="2" charset="-122"/>
                <a:cs typeface="+mn-cs"/>
                <a:sym typeface="宋体" panose="02010600030101010101" pitchFamily="2" charset="-122"/>
              </a:rPr>
              <a:t>w</a:t>
            </a:r>
            <a:r>
              <a:rPr kumimoji="0" lang="zh-CN" altLang="en-US" sz="2200" b="1" kern="1200" cap="none" spc="0" normalizeH="0" baseline="0" noProof="1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宋体" panose="02010600030101010101" pitchFamily="2" charset="-122"/>
              </a:rPr>
              <a:t>和</a:t>
            </a:r>
            <a:r>
              <a:rPr kumimoji="0" lang="en-US" altLang="zh-CN" sz="2200" b="1" i="1" kern="1200" cap="none" spc="0" normalizeH="0" baseline="0" noProof="1">
                <a:solidFill>
                  <a:srgbClr val="FF0000"/>
                </a:solidFill>
                <a:latin typeface="Times New Roman" panose="02020603050405020304" pitchFamily="18" charset="0"/>
                <a:ea typeface="方正兰亭超细黑简体" panose="02000000000000000000" pitchFamily="2" charset="-122"/>
                <a:cs typeface="+mn-cs"/>
                <a:sym typeface="宋体" panose="02010600030101010101" pitchFamily="2" charset="-122"/>
              </a:rPr>
              <a:t>b</a:t>
            </a:r>
            <a:r>
              <a:rPr kumimoji="0" lang="zh-CN" altLang="en-US" sz="2200" b="1" kern="1200" cap="none" spc="0" normalizeH="0" baseline="0" noProof="1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宋体" panose="02010600030101010101" pitchFamily="2" charset="-122"/>
              </a:rPr>
              <a:t>。策略如下：</a:t>
            </a:r>
            <a:endParaRPr kumimoji="0" lang="zh-CN" altLang="en-US" sz="2200" b="1" kern="1200" cap="none" spc="0" normalizeH="0" baseline="0" noProof="1">
              <a:solidFill>
                <a:srgbClr val="00009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宋体" panose="02010600030101010101" pitchFamily="2" charset="-122"/>
            </a:endParaRPr>
          </a:p>
          <a:p>
            <a:pPr marL="342900" marR="0" indent="-342900" defTabSz="914400">
              <a:lnSpc>
                <a:spcPct val="200000"/>
              </a:lnSpc>
              <a:buClrTx/>
              <a:buSzTx/>
              <a:buFont typeface="Wingdings" panose="05000000000000000000" charset="0"/>
              <a:buChar char=""/>
              <a:defRPr/>
            </a:pPr>
            <a:r>
              <a:rPr kumimoji="0" lang="zh-CN" altLang="en-US" sz="2200" b="1" kern="1200" cap="none" spc="0" normalizeH="0" baseline="0" noProof="1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宋体" panose="02010600030101010101" pitchFamily="2" charset="-122"/>
              </a:rPr>
              <a:t>令</a:t>
            </a:r>
            <a:r>
              <a:rPr kumimoji="0" lang="en-US" altLang="zh-CN" sz="2200" b="1" i="1" kern="1200" cap="none" spc="0" normalizeH="0" baseline="0" noProof="1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  <a:sym typeface="宋体" panose="02010600030101010101" pitchFamily="2" charset="-122"/>
              </a:rPr>
              <a:t>w</a:t>
            </a:r>
            <a:r>
              <a:rPr kumimoji="0" lang="en-US" altLang="zh-CN" sz="2200" b="1" i="1" kern="1200" cap="none" spc="0" normalizeH="0" baseline="30000" noProof="1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  <a:sym typeface="宋体" panose="02010600030101010101" pitchFamily="2" charset="-122"/>
              </a:rPr>
              <a:t>T</a:t>
            </a:r>
            <a:r>
              <a:rPr kumimoji="0" lang="en-US" altLang="zh-CN" sz="2200" b="1" i="1" kern="1200" cap="none" spc="0" normalizeH="0" baseline="0" noProof="1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  <a:sym typeface="宋体" panose="02010600030101010101" pitchFamily="2" charset="-122"/>
              </a:rPr>
              <a:t>x</a:t>
            </a:r>
            <a:r>
              <a:rPr kumimoji="0" lang="en-US" altLang="zh-CN" sz="2200" b="1" i="1" kern="1200" cap="none" spc="0" normalizeH="0" baseline="-25000" noProof="1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  <a:sym typeface="宋体" panose="02010600030101010101" pitchFamily="2" charset="-122"/>
              </a:rPr>
              <a:t>1</a:t>
            </a:r>
            <a:r>
              <a:rPr kumimoji="0" lang="en-US" altLang="zh-CN" sz="2200" b="1" i="1" kern="1200" cap="none" spc="0" normalizeH="0" baseline="0" noProof="1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  <a:sym typeface="宋体" panose="02010600030101010101" pitchFamily="2" charset="-122"/>
              </a:rPr>
              <a:t>+b=</a:t>
            </a:r>
            <a:r>
              <a:rPr kumimoji="0" lang="en-US" altLang="zh-CN" sz="2200" b="1" kern="1200" cap="none" spc="0" normalizeH="0" baseline="0" noProof="1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  <a:sym typeface="宋体" panose="02010600030101010101" pitchFamily="2" charset="-122"/>
              </a:rPr>
              <a:t>1</a:t>
            </a:r>
            <a:r>
              <a:rPr kumimoji="0" lang="zh-CN" altLang="en-US" sz="2200" b="1" kern="1200" cap="none" spc="0" normalizeH="0" baseline="0" noProof="1">
                <a:solidFill>
                  <a:srgbClr val="00009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  <a:sym typeface="宋体" panose="02010600030101010101" pitchFamily="2" charset="-122"/>
              </a:rPr>
              <a:t>和</a:t>
            </a:r>
            <a:r>
              <a:rPr kumimoji="0" lang="en-US" altLang="zh-CN" sz="2200" b="1" i="1" kern="1200" cap="none" spc="0" normalizeH="0" baseline="0" noProof="1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  <a:sym typeface="宋体" panose="02010600030101010101" pitchFamily="2" charset="-122"/>
              </a:rPr>
              <a:t>w</a:t>
            </a:r>
            <a:r>
              <a:rPr kumimoji="0" lang="en-US" altLang="zh-CN" sz="2200" b="1" i="1" kern="1200" cap="none" spc="0" normalizeH="0" baseline="30000" noProof="1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  <a:sym typeface="宋体" panose="02010600030101010101" pitchFamily="2" charset="-122"/>
              </a:rPr>
              <a:t>T</a:t>
            </a:r>
            <a:r>
              <a:rPr kumimoji="0" lang="en-US" altLang="zh-CN" sz="2200" b="1" i="1" kern="1200" cap="none" spc="0" normalizeH="0" baseline="0" noProof="1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  <a:sym typeface="宋体" panose="02010600030101010101" pitchFamily="2" charset="-122"/>
              </a:rPr>
              <a:t>x</a:t>
            </a:r>
            <a:r>
              <a:rPr kumimoji="0" lang="en-US" altLang="zh-CN" sz="2200" b="1" i="1" kern="1200" cap="none" spc="0" normalizeH="0" baseline="-25000" noProof="1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  <a:sym typeface="宋体" panose="02010600030101010101" pitchFamily="2" charset="-122"/>
              </a:rPr>
              <a:t>2</a:t>
            </a:r>
            <a:r>
              <a:rPr kumimoji="0" lang="en-US" altLang="zh-CN" sz="2200" b="1" i="1" kern="1200" cap="none" spc="0" normalizeH="0" baseline="0" noProof="1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  <a:sym typeface="宋体" panose="02010600030101010101" pitchFamily="2" charset="-122"/>
              </a:rPr>
              <a:t>+b=</a:t>
            </a:r>
            <a:r>
              <a:rPr kumimoji="0" lang="en-US" altLang="zh-CN" sz="2200" b="1" kern="1200" cap="none" spc="0" normalizeH="0" baseline="0" noProof="1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  <a:sym typeface="宋体" panose="02010600030101010101" pitchFamily="2" charset="-122"/>
              </a:rPr>
              <a:t>-1</a:t>
            </a:r>
            <a:r>
              <a:rPr kumimoji="0" lang="zh-CN" altLang="en-US" sz="2200" b="1" kern="1200" cap="none" spc="0" normalizeH="0" baseline="0" noProof="1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宋体" panose="02010600030101010101" pitchFamily="2" charset="-122"/>
              </a:rPr>
              <a:t>的数据点</a:t>
            </a:r>
            <a:r>
              <a:rPr kumimoji="0" lang="en-US" altLang="zh-CN" sz="2200" b="1" kern="1200" cap="none" spc="0" normalizeH="0" baseline="0" noProof="1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宋体" panose="02010600030101010101" pitchFamily="2" charset="-122"/>
              </a:rPr>
              <a:t>&lt;</a:t>
            </a:r>
            <a:r>
              <a:rPr kumimoji="0" lang="en-US" altLang="zh-CN" sz="2200" b="1" i="1" kern="1200" cap="none" spc="0" normalizeH="0" baseline="0" noProof="1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  <a:sym typeface="宋体" panose="02010600030101010101" pitchFamily="2" charset="-122"/>
              </a:rPr>
              <a:t>x</a:t>
            </a:r>
            <a:r>
              <a:rPr kumimoji="0" lang="en-US" altLang="zh-CN" sz="2200" b="1" i="1" kern="1200" cap="none" spc="0" normalizeH="0" baseline="-25000" noProof="1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  <a:sym typeface="宋体" panose="02010600030101010101" pitchFamily="2" charset="-122"/>
              </a:rPr>
              <a:t>1 </a:t>
            </a:r>
            <a:r>
              <a:rPr kumimoji="0" lang="en-US" altLang="zh-CN" sz="2200" b="1" i="1" kern="1200" cap="none" spc="0" normalizeH="0" baseline="0" noProof="1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  <a:sym typeface="宋体" panose="02010600030101010101" pitchFamily="2" charset="-122"/>
              </a:rPr>
              <a:t>, x</a:t>
            </a:r>
            <a:r>
              <a:rPr kumimoji="0" lang="en-US" altLang="zh-CN" sz="2200" b="1" i="1" kern="1200" cap="none" spc="0" normalizeH="0" baseline="-25000" noProof="1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  <a:sym typeface="宋体" panose="02010600030101010101" pitchFamily="2" charset="-122"/>
              </a:rPr>
              <a:t>2</a:t>
            </a:r>
            <a:r>
              <a:rPr kumimoji="0" lang="en-US" altLang="zh-CN" sz="2200" b="1" kern="1200" cap="none" spc="0" normalizeH="0" baseline="0" noProof="1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宋体" panose="02010600030101010101" pitchFamily="2" charset="-122"/>
              </a:rPr>
              <a:t>&gt;</a:t>
            </a:r>
            <a:r>
              <a:rPr kumimoji="0" lang="zh-CN" altLang="en-US" sz="2200" b="1" kern="1200" cap="none" spc="0" normalizeH="0" baseline="0" noProof="1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宋体" panose="02010600030101010101" pitchFamily="2" charset="-122"/>
              </a:rPr>
              <a:t>是两个分类之间具有</a:t>
            </a:r>
            <a:r>
              <a:rPr kumimoji="0" lang="zh-CN" altLang="en-US" sz="2200" b="1" kern="1200" cap="none" spc="0" normalizeH="0" baseline="0" noProof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宋体" panose="02010600030101010101" pitchFamily="2" charset="-122"/>
              </a:rPr>
              <a:t>最小间隔</a:t>
            </a:r>
            <a:r>
              <a:rPr kumimoji="0" lang="en-US" altLang="zh-CN" sz="2200" b="1" i="1" kern="1200" cap="none" spc="0" normalizeH="0" baseline="0" noProof="1"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  <a:sym typeface="宋体" panose="02010600030101010101" pitchFamily="2" charset="-122"/>
              </a:rPr>
              <a:t> γ </a:t>
            </a:r>
            <a:r>
              <a:rPr kumimoji="0" lang="zh-CN" altLang="en-US" sz="2200" b="1" kern="1200" cap="none" spc="0" normalizeH="0" baseline="0" noProof="1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宋体" panose="02010600030101010101" pitchFamily="2" charset="-122"/>
              </a:rPr>
              <a:t>的数据点(即：支持向量起点为</a:t>
            </a:r>
            <a:r>
              <a:rPr kumimoji="0" lang="en-US" altLang="zh-CN" sz="2200" b="1" i="1" kern="1200" cap="none" spc="0" normalizeH="0" baseline="0" noProof="1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  <a:sym typeface="宋体" panose="02010600030101010101" pitchFamily="2" charset="-122"/>
              </a:rPr>
              <a:t>|w</a:t>
            </a:r>
            <a:r>
              <a:rPr kumimoji="0" lang="en-US" altLang="zh-CN" sz="2200" b="1" i="1" kern="1200" cap="none" spc="0" normalizeH="0" baseline="30000" noProof="1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  <a:sym typeface="宋体" panose="02010600030101010101" pitchFamily="2" charset="-122"/>
              </a:rPr>
              <a:t>T</a:t>
            </a:r>
            <a:r>
              <a:rPr kumimoji="0" lang="en-US" altLang="zh-CN" sz="2200" b="1" i="1" kern="1200" cap="none" spc="0" normalizeH="0" baseline="0" noProof="1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  <a:sym typeface="宋体" panose="02010600030101010101" pitchFamily="2" charset="-122"/>
              </a:rPr>
              <a:t>x</a:t>
            </a:r>
            <a:r>
              <a:rPr kumimoji="0" lang="en-US" altLang="zh-CN" sz="2200" b="1" i="1" kern="1200" cap="none" spc="0" normalizeH="0" baseline="-25000" noProof="1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  <a:sym typeface="宋体" panose="02010600030101010101" pitchFamily="2" charset="-122"/>
              </a:rPr>
              <a:t>1</a:t>
            </a:r>
            <a:r>
              <a:rPr kumimoji="0" lang="en-US" altLang="zh-CN" sz="2200" b="1" i="1" kern="1200" cap="none" spc="0" normalizeH="0" baseline="0" noProof="1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  <a:sym typeface="宋体" panose="02010600030101010101" pitchFamily="2" charset="-122"/>
              </a:rPr>
              <a:t>+b|=</a:t>
            </a:r>
            <a:r>
              <a:rPr kumimoji="0" lang="en-US" altLang="zh-CN" sz="2200" b="1" kern="1200" cap="none" spc="0" normalizeH="0" baseline="0" noProof="1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  <a:sym typeface="宋体" panose="02010600030101010101" pitchFamily="2" charset="-122"/>
              </a:rPr>
              <a:t>1</a:t>
            </a:r>
            <a:r>
              <a:rPr kumimoji="0" lang="zh-CN" altLang="en-US" sz="2200" b="1" kern="1200" cap="none" spc="0" normalizeH="0" baseline="0" noProof="1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宋体" panose="02010600030101010101" pitchFamily="2" charset="-122"/>
              </a:rPr>
              <a:t>）</a:t>
            </a:r>
            <a:endParaRPr kumimoji="0" lang="zh-CN" altLang="en-US" sz="2200" b="1" kern="1200" cap="none" spc="0" normalizeH="0" baseline="0" noProof="1">
              <a:solidFill>
                <a:srgbClr val="00009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宋体" panose="02010600030101010101" pitchFamily="2" charset="-122"/>
            </a:endParaRPr>
          </a:p>
          <a:p>
            <a:pPr marL="342900" marR="0" indent="-342900" defTabSz="914400">
              <a:lnSpc>
                <a:spcPct val="200000"/>
              </a:lnSpc>
              <a:buClrTx/>
              <a:buSzTx/>
              <a:buFont typeface="Wingdings" panose="05000000000000000000" charset="0"/>
              <a:buChar char=""/>
              <a:defRPr/>
            </a:pPr>
            <a:r>
              <a:rPr kumimoji="0" lang="zh-CN" altLang="en-US" sz="2200" b="1" kern="1200" cap="none" spc="0" normalizeH="0" baseline="0" noProof="1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宋体" panose="02010600030101010101" pitchFamily="2" charset="-122"/>
              </a:rPr>
              <a:t>在间隔</a:t>
            </a:r>
            <a:r>
              <a:rPr kumimoji="0" lang="en-US" altLang="zh-CN" sz="2200" b="1" i="1" kern="1200" cap="none" spc="0" normalizeH="0" baseline="0" noProof="1"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  <a:sym typeface="宋体" panose="02010600030101010101" pitchFamily="2" charset="-122"/>
              </a:rPr>
              <a:t>γ </a:t>
            </a:r>
            <a:r>
              <a:rPr kumimoji="0" lang="zh-CN" altLang="en-US" sz="2200" b="1" kern="1200" cap="none" spc="0" normalizeH="0" baseline="0" noProof="1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宋体" panose="02010600030101010101" pitchFamily="2" charset="-122"/>
              </a:rPr>
              <a:t>最大化的条件下求解</a:t>
            </a:r>
            <a:r>
              <a:rPr kumimoji="0" lang="en-US" altLang="zh-CN" sz="2200" b="1" i="1" kern="1200" cap="none" spc="0" normalizeH="0" baseline="0" noProof="1">
                <a:solidFill>
                  <a:srgbClr val="FF0000"/>
                </a:solidFill>
                <a:latin typeface="Times New Roman" panose="02020603050405020304" pitchFamily="18" charset="0"/>
                <a:ea typeface="方正兰亭超细黑简体" panose="02000000000000000000" pitchFamily="2" charset="-122"/>
                <a:cs typeface="+mn-cs"/>
                <a:sym typeface="宋体" panose="02010600030101010101" pitchFamily="2" charset="-122"/>
              </a:rPr>
              <a:t>w</a:t>
            </a:r>
            <a:r>
              <a:rPr kumimoji="0" lang="zh-CN" altLang="en-US" sz="2200" b="1" kern="1200" cap="none" spc="0" normalizeH="0" baseline="0" noProof="1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宋体" panose="02010600030101010101" pitchFamily="2" charset="-122"/>
              </a:rPr>
              <a:t>和</a:t>
            </a:r>
            <a:r>
              <a:rPr kumimoji="0" lang="en-US" altLang="zh-CN" sz="2200" b="1" i="1" kern="1200" cap="none" spc="0" normalizeH="0" baseline="0" noProof="1">
                <a:solidFill>
                  <a:srgbClr val="FF0000"/>
                </a:solidFill>
                <a:latin typeface="Times New Roman" panose="02020603050405020304" pitchFamily="18" charset="0"/>
                <a:ea typeface="方正兰亭超细黑简体" panose="02000000000000000000" pitchFamily="2" charset="-122"/>
                <a:cs typeface="+mn-cs"/>
                <a:sym typeface="宋体" panose="02010600030101010101" pitchFamily="2" charset="-122"/>
              </a:rPr>
              <a:t>b</a:t>
            </a:r>
            <a:r>
              <a:rPr kumimoji="0" lang="zh-CN" altLang="en-US" sz="2200" b="1" kern="1200" cap="none" spc="0" normalizeH="0" baseline="0" noProof="1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宋体" panose="02010600030101010101" pitchFamily="2" charset="-122"/>
              </a:rPr>
              <a:t>的值。</a:t>
            </a:r>
            <a:endParaRPr kumimoji="0" lang="zh-CN" altLang="en-US" sz="2200" b="1" i="1" kern="1200" cap="none" spc="0" normalizeH="0" baseline="0" noProof="1">
              <a:solidFill>
                <a:srgbClr val="FF0000"/>
              </a:solidFill>
              <a:latin typeface="Times New Roman" panose="02020603050405020304" pitchFamily="18" charset="0"/>
              <a:ea typeface="方正兰亭超细黑简体" panose="02000000000000000000" pitchFamily="2" charset="-122"/>
              <a:cs typeface="+mn-cs"/>
              <a:sym typeface="宋体" panose="02010600030101010101" pitchFamily="2" charset="-122"/>
            </a:endParaRPr>
          </a:p>
          <a:p>
            <a:pPr marR="0" defTabSz="914400">
              <a:lnSpc>
                <a:spcPct val="200000"/>
              </a:lnSpc>
              <a:buClrTx/>
              <a:buSzTx/>
              <a:defRPr/>
            </a:pPr>
            <a:r>
              <a:rPr kumimoji="0" lang="zh-CN" altLang="en-US" sz="2200" b="1" kern="1200" cap="none" spc="0" normalizeH="0" baseline="0" noProof="1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宋体" panose="02010600030101010101" pitchFamily="2" charset="-122"/>
              </a:rPr>
              <a:t>    形式化描述如下：</a:t>
            </a:r>
            <a:endParaRPr kumimoji="0" lang="zh-CN" altLang="en-US" sz="2200" b="1" kern="1200" cap="none" spc="0" normalizeH="0" baseline="0" noProof="1">
              <a:solidFill>
                <a:srgbClr val="00009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宋体" panose="02010600030101010101" pitchFamily="2" charset="-122"/>
            </a:endParaRPr>
          </a:p>
        </p:txBody>
      </p:sp>
      <p:graphicFrame>
        <p:nvGraphicFramePr>
          <p:cNvPr id="30723" name="对象 2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2616200" y="4638675"/>
          <a:ext cx="4333875" cy="1047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6" name="" r:id="rId1" imgW="1562100" imgH="419100" progId="Equation.KSEE3">
                  <p:embed/>
                </p:oleObj>
              </mc:Choice>
              <mc:Fallback>
                <p:oleObj name="" r:id="rId1" imgW="1562100" imgH="419100" progId="Equation.KSEE3">
                  <p:embed/>
                  <p:pic>
                    <p:nvPicPr>
                      <p:cNvPr id="0" name="图片 313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616200" y="4638675"/>
                        <a:ext cx="4333875" cy="10477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724" name="文本框 6"/>
          <p:cNvSpPr txBox="1"/>
          <p:nvPr/>
        </p:nvSpPr>
        <p:spPr>
          <a:xfrm>
            <a:off x="3865563" y="5813425"/>
            <a:ext cx="3768725" cy="460375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zh-CN" sz="2400" i="1" dirty="0">
                <a:latin typeface="Times New Roman" panose="02020603050405020304" pitchFamily="18" charset="0"/>
                <a:ea typeface="宋体" panose="02010600030101010101" pitchFamily="2" charset="-122"/>
              </a:rPr>
              <a:t>s.t.   y</a:t>
            </a:r>
            <a:r>
              <a:rPr lang="en-US" altLang="zh-CN" sz="2400" i="1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2400" i="1" dirty="0">
                <a:latin typeface="Times New Roman" panose="02020603050405020304" pitchFamily="18" charset="0"/>
                <a:ea typeface="宋体" panose="02010600030101010101" pitchFamily="2" charset="-122"/>
              </a:rPr>
              <a:t>(w</a:t>
            </a:r>
            <a:r>
              <a:rPr lang="en-US" altLang="zh-CN" sz="2400" i="1" baseline="30000" dirty="0">
                <a:latin typeface="Times New Roman" panose="02020603050405020304" pitchFamily="18" charset="0"/>
                <a:ea typeface="宋体" panose="02010600030101010101" pitchFamily="2" charset="-122"/>
              </a:rPr>
              <a:t>T</a:t>
            </a:r>
            <a:r>
              <a:rPr lang="en-US" altLang="zh-CN" sz="2400" i="1" dirty="0">
                <a:latin typeface="Times New Roman" panose="02020603050405020304" pitchFamily="18" charset="0"/>
                <a:ea typeface="宋体" panose="02010600030101010101" pitchFamily="2" charset="-122"/>
              </a:rPr>
              <a:t>x</a:t>
            </a:r>
            <a:r>
              <a:rPr lang="en-US" altLang="zh-CN" sz="2400" i="1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2400" i="1" dirty="0">
                <a:latin typeface="Times New Roman" panose="02020603050405020304" pitchFamily="18" charset="0"/>
                <a:ea typeface="宋体" panose="02010600030101010101" pitchFamily="2" charset="-122"/>
              </a:rPr>
              <a:t>+b)≥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lang="en-US" altLang="zh-CN" sz="2400" i="1" dirty="0">
                <a:latin typeface="Times New Roman" panose="02020603050405020304" pitchFamily="18" charset="0"/>
                <a:ea typeface="宋体" panose="02010600030101010101" pitchFamily="2" charset="-122"/>
              </a:rPr>
              <a:t>,i=1,2,...,m.</a:t>
            </a:r>
            <a:endParaRPr lang="en-US" altLang="zh-CN" sz="2400" i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3314" name="文本框 1"/>
          <p:cNvSpPr/>
          <p:nvPr/>
        </p:nvSpPr>
        <p:spPr>
          <a:xfrm>
            <a:off x="719138" y="-133350"/>
            <a:ext cx="5953125" cy="1076325"/>
          </a:xfrm>
          <a:prstGeom prst="rect">
            <a:avLst/>
          </a:prstGeom>
          <a:noFill/>
          <a:ln w="9525">
            <a:noFill/>
          </a:ln>
        </p:spPr>
        <p:txBody>
          <a:bodyPr anchor="ctr">
            <a:noAutofit/>
          </a:bodyPr>
          <a:lstStyle/>
          <a:p>
            <a:pPr lvl="0" algn="l" fontAlgn="auto">
              <a:lnSpc>
                <a:spcPct val="90000"/>
              </a:lnSpc>
              <a:buClrTx/>
              <a:buSzTx/>
              <a:defRPr/>
            </a:pPr>
            <a:r>
              <a:rPr lang="zh-CN" sz="3600" b="1" strike="noStrike" noProof="1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宋体" panose="02010600030101010101" pitchFamily="2" charset="-122"/>
              </a:rPr>
              <a:t>线性SVM模型及</a:t>
            </a:r>
            <a:r>
              <a:rPr lang="zh-CN" sz="3600" b="1" strike="noStrike" noProof="1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宋体" panose="02010600030101010101" pitchFamily="2" charset="-122"/>
              </a:rPr>
              <a:t>算法</a:t>
            </a:r>
            <a:endParaRPr lang="zh-CN" sz="3600" b="1" strike="noStrike" noProof="1">
              <a:ln>
                <a:noFill/>
              </a:ln>
              <a:solidFill>
                <a:schemeClr val="bg1"/>
              </a:solidFill>
              <a:effectLst>
                <a:outerShdw blurRad="38100" dist="38100" dir="2700000">
                  <a:srgbClr val="000000"/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2769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68375" y="2593975"/>
            <a:ext cx="7477125" cy="28956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098" name="Rectangle 5"/>
          <p:cNvSpPr/>
          <p:nvPr/>
        </p:nvSpPr>
        <p:spPr>
          <a:xfrm>
            <a:off x="841375" y="-200025"/>
            <a:ext cx="7772400" cy="115887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3600" b="1" i="0" u="none" strike="noStrike" kern="1200" cap="none" spc="0" normalizeH="0" baseline="0" noProof="1">
              <a:ln>
                <a:noFill/>
              </a:ln>
              <a:solidFill>
                <a:schemeClr val="bg1"/>
              </a:solidFill>
              <a:effectLst>
                <a:outerShdw blurRad="38100" dist="38100" dir="2700000">
                  <a:srgbClr val="000000"/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</p:txBody>
      </p:sp>
      <p:sp>
        <p:nvSpPr>
          <p:cNvPr id="31746" name="文本框 1"/>
          <p:cNvSpPr txBox="1"/>
          <p:nvPr/>
        </p:nvSpPr>
        <p:spPr>
          <a:xfrm>
            <a:off x="1315085" y="1593850"/>
            <a:ext cx="6428740" cy="64516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marR="0" defTabSz="914400">
              <a:lnSpc>
                <a:spcPct val="150000"/>
              </a:lnSpc>
              <a:buClrTx/>
              <a:buSzTx/>
              <a:defRPr/>
            </a:pPr>
            <a:r>
              <a:rPr kumimoji="0" lang="zh-CN" altLang="en-US" sz="2400" b="1" kern="1200" cap="none" spc="0" normalizeH="0" baseline="0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00206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支持向量机（SVM）</a:t>
            </a:r>
            <a:r>
              <a:rPr kumimoji="0" lang="zh-CN" altLang="en-US" sz="2400" b="1" kern="1200" cap="none" spc="0" normalizeH="0" baseline="0" noProof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       </a:t>
            </a:r>
            <a:endParaRPr kumimoji="0" lang="zh-CN" altLang="en-US" sz="2200" b="1" kern="1200" cap="none" spc="0" normalizeH="0" baseline="0" noProof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imes New Roman" panose="02020603050405020304" pitchFamily="18" charset="0"/>
              <a:ea typeface="微软雅黑" panose="020B0503020204020204" pitchFamily="34" charset="-122"/>
              <a:cs typeface="+mn-cs"/>
              <a:sym typeface="+mn-ea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909638" y="2563813"/>
            <a:ext cx="1276350" cy="4635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aphicFrame>
        <p:nvGraphicFramePr>
          <p:cNvPr id="32773" name="对象 2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5767388" y="2563813"/>
          <a:ext cx="2395537" cy="881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8" name="" r:id="rId2" imgW="965200" imgH="393700" progId="Equation.KSEE3">
                  <p:embed/>
                </p:oleObj>
              </mc:Choice>
              <mc:Fallback>
                <p:oleObj name="" r:id="rId2" imgW="965200" imgH="393700" progId="Equation.KSEE3">
                  <p:embed/>
                  <p:pic>
                    <p:nvPicPr>
                      <p:cNvPr id="0" name="图片 3137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767388" y="2563813"/>
                        <a:ext cx="2395537" cy="88106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314" name="文本框 1"/>
          <p:cNvSpPr/>
          <p:nvPr/>
        </p:nvSpPr>
        <p:spPr>
          <a:xfrm>
            <a:off x="719138" y="-133350"/>
            <a:ext cx="5953125" cy="1076325"/>
          </a:xfrm>
          <a:prstGeom prst="rect">
            <a:avLst/>
          </a:prstGeom>
          <a:noFill/>
          <a:ln w="9525">
            <a:noFill/>
          </a:ln>
        </p:spPr>
        <p:txBody>
          <a:bodyPr anchor="ctr">
            <a:noAutofit/>
          </a:bodyPr>
          <a:lstStyle/>
          <a:p>
            <a:pPr lvl="0" algn="l" fontAlgn="auto">
              <a:lnSpc>
                <a:spcPct val="90000"/>
              </a:lnSpc>
              <a:buClrTx/>
              <a:buSzTx/>
              <a:defRPr/>
            </a:pPr>
            <a:r>
              <a:rPr lang="zh-CN" sz="3600" b="1" strike="noStrike" noProof="1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宋体" panose="02010600030101010101" pitchFamily="2" charset="-122"/>
              </a:rPr>
              <a:t>线性SVM模型及</a:t>
            </a:r>
            <a:r>
              <a:rPr lang="zh-CN" sz="3600" b="1" strike="noStrike" noProof="1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宋体" panose="02010600030101010101" pitchFamily="2" charset="-122"/>
              </a:rPr>
              <a:t>算法</a:t>
            </a:r>
            <a:endParaRPr lang="zh-CN" sz="3600" b="1" strike="noStrike" noProof="1">
              <a:ln>
                <a:noFill/>
              </a:ln>
              <a:solidFill>
                <a:schemeClr val="bg1"/>
              </a:solidFill>
              <a:effectLst>
                <a:outerShdw blurRad="38100" dist="38100" dir="2700000">
                  <a:srgbClr val="000000"/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4817" name="文本框 1"/>
          <p:cNvSpPr txBox="1"/>
          <p:nvPr/>
        </p:nvSpPr>
        <p:spPr>
          <a:xfrm>
            <a:off x="457200" y="862013"/>
            <a:ext cx="8283575" cy="212407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lnSpc>
                <a:spcPct val="200000"/>
              </a:lnSpc>
            </a:pPr>
            <a:r>
              <a:rPr lang="zh-CN" altLang="en-US" sz="22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如何求解</a:t>
            </a:r>
            <a:r>
              <a:rPr lang="en-US" altLang="zh-CN" sz="22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SVM</a:t>
            </a:r>
            <a:r>
              <a:rPr lang="zh-CN" altLang="en-US" sz="22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的基本形态？</a:t>
            </a:r>
            <a:endParaRPr lang="zh-CN" altLang="en-US" sz="2200" b="1" dirty="0">
              <a:solidFill>
                <a:srgbClr val="00009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>
              <a:lnSpc>
                <a:spcPct val="200000"/>
              </a:lnSpc>
            </a:pPr>
            <a:endParaRPr lang="zh-CN" altLang="en-US" sz="22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>
              <a:lnSpc>
                <a:spcPct val="200000"/>
              </a:lnSpc>
            </a:pPr>
            <a:endParaRPr lang="zh-CN" altLang="en-US" sz="22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graphicFrame>
        <p:nvGraphicFramePr>
          <p:cNvPr id="34818" name="对象 2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3365500" y="1530350"/>
          <a:ext cx="2114550" cy="984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9" name="" r:id="rId1" imgW="762000" imgH="393700" progId="Equation.KSEE3">
                  <p:embed/>
                </p:oleObj>
              </mc:Choice>
              <mc:Fallback>
                <p:oleObj name="" r:id="rId1" imgW="762000" imgH="393700" progId="Equation.KSEE3">
                  <p:embed/>
                  <p:pic>
                    <p:nvPicPr>
                      <p:cNvPr id="0" name="图片 3138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365500" y="1530350"/>
                        <a:ext cx="2114550" cy="9842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819" name="文本框 6"/>
          <p:cNvSpPr txBox="1"/>
          <p:nvPr/>
        </p:nvSpPr>
        <p:spPr>
          <a:xfrm>
            <a:off x="2538413" y="2514600"/>
            <a:ext cx="3767137" cy="460375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zh-CN" sz="2400" i="1" dirty="0">
                <a:latin typeface="Times New Roman" panose="02020603050405020304" pitchFamily="18" charset="0"/>
                <a:ea typeface="宋体" panose="02010600030101010101" pitchFamily="2" charset="-122"/>
              </a:rPr>
              <a:t>s.t.   y</a:t>
            </a:r>
            <a:r>
              <a:rPr lang="en-US" altLang="zh-CN" sz="2400" i="1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2400" i="1" dirty="0">
                <a:latin typeface="Times New Roman" panose="02020603050405020304" pitchFamily="18" charset="0"/>
                <a:ea typeface="宋体" panose="02010600030101010101" pitchFamily="2" charset="-122"/>
              </a:rPr>
              <a:t>(w</a:t>
            </a:r>
            <a:r>
              <a:rPr lang="en-US" altLang="zh-CN" sz="2400" i="1" baseline="30000" dirty="0">
                <a:latin typeface="Times New Roman" panose="02020603050405020304" pitchFamily="18" charset="0"/>
                <a:ea typeface="宋体" panose="02010600030101010101" pitchFamily="2" charset="-122"/>
              </a:rPr>
              <a:t>T</a:t>
            </a:r>
            <a:r>
              <a:rPr lang="en-US" altLang="zh-CN" sz="2400" i="1" dirty="0">
                <a:latin typeface="Times New Roman" panose="02020603050405020304" pitchFamily="18" charset="0"/>
                <a:ea typeface="宋体" panose="02010600030101010101" pitchFamily="2" charset="-122"/>
              </a:rPr>
              <a:t>x</a:t>
            </a:r>
            <a:r>
              <a:rPr lang="en-US" altLang="zh-CN" sz="2400" i="1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2400" i="1" dirty="0">
                <a:latin typeface="Times New Roman" panose="02020603050405020304" pitchFamily="18" charset="0"/>
                <a:ea typeface="宋体" panose="02010600030101010101" pitchFamily="2" charset="-122"/>
              </a:rPr>
              <a:t>+b)≥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lang="en-US" altLang="zh-CN" sz="2400" i="1" dirty="0">
                <a:latin typeface="Times New Roman" panose="02020603050405020304" pitchFamily="18" charset="0"/>
                <a:ea typeface="宋体" panose="02010600030101010101" pitchFamily="2" charset="-122"/>
              </a:rPr>
              <a:t>,i=1,2,...,m.</a:t>
            </a:r>
            <a:endParaRPr lang="en-US" altLang="zh-CN" sz="2400" i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4820" name="矩形 7"/>
          <p:cNvSpPr/>
          <p:nvPr/>
        </p:nvSpPr>
        <p:spPr>
          <a:xfrm>
            <a:off x="520700" y="2936875"/>
            <a:ext cx="7208838" cy="668338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lnSpc>
                <a:spcPct val="200000"/>
              </a:lnSpc>
            </a:pPr>
            <a:r>
              <a:rPr lang="zh-CN" altLang="en-US" sz="2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这是一个带有不等式约束的最优化问题。</a:t>
            </a:r>
            <a:endParaRPr lang="zh-CN" altLang="en-US" sz="22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821" name="矩形 8"/>
          <p:cNvSpPr/>
          <p:nvPr/>
        </p:nvSpPr>
        <p:spPr>
          <a:xfrm>
            <a:off x="541338" y="3852863"/>
            <a:ext cx="7788275" cy="1614487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lnSpc>
                <a:spcPct val="150000"/>
              </a:lnSpc>
            </a:pPr>
            <a:r>
              <a:rPr lang="zh-CN" altLang="en-US" sz="22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       </a:t>
            </a:r>
            <a:r>
              <a:rPr lang="zh-CN" altLang="zh-CN" sz="22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对于无约束优化，可以直接求导，令导数为0，从而</a:t>
            </a:r>
            <a:r>
              <a:rPr lang="zh-CN" altLang="en-US" sz="22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求取最优值</a:t>
            </a:r>
            <a:r>
              <a:rPr lang="zh-CN" altLang="zh-CN" sz="22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；</a:t>
            </a:r>
            <a:r>
              <a:rPr lang="zh-CN" altLang="en-US" sz="22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对于等式约束的优化问题，可以应用拉格朗日乘子法去求取最优值；如果含有不等式约束，应该如何处理呢？</a:t>
            </a:r>
            <a:endParaRPr lang="zh-CN" altLang="en-US" sz="2200" b="1" dirty="0">
              <a:solidFill>
                <a:srgbClr val="00009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13314" name="文本框 1"/>
          <p:cNvSpPr/>
          <p:nvPr/>
        </p:nvSpPr>
        <p:spPr>
          <a:xfrm>
            <a:off x="719138" y="-133350"/>
            <a:ext cx="5953125" cy="1076325"/>
          </a:xfrm>
          <a:prstGeom prst="rect">
            <a:avLst/>
          </a:prstGeom>
          <a:noFill/>
          <a:ln w="9525">
            <a:noFill/>
          </a:ln>
        </p:spPr>
        <p:txBody>
          <a:bodyPr anchor="ctr">
            <a:noAutofit/>
          </a:bodyPr>
          <a:lstStyle/>
          <a:p>
            <a:pPr lvl="0" algn="l" fontAlgn="auto">
              <a:lnSpc>
                <a:spcPct val="90000"/>
              </a:lnSpc>
              <a:buClrTx/>
              <a:buSzTx/>
              <a:defRPr/>
            </a:pPr>
            <a:r>
              <a:rPr lang="zh-CN" sz="3600" b="1" strike="noStrike" noProof="1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宋体" panose="02010600030101010101" pitchFamily="2" charset="-122"/>
              </a:rPr>
              <a:t>线性SVM模型及</a:t>
            </a:r>
            <a:r>
              <a:rPr lang="zh-CN" sz="3600" b="1" strike="noStrike" noProof="1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宋体" panose="02010600030101010101" pitchFamily="2" charset="-122"/>
              </a:rPr>
              <a:t>算法</a:t>
            </a:r>
            <a:endParaRPr lang="zh-CN" sz="3600" b="1" strike="noStrike" noProof="1">
              <a:ln>
                <a:noFill/>
              </a:ln>
              <a:solidFill>
                <a:schemeClr val="bg1"/>
              </a:solidFill>
              <a:effectLst>
                <a:outerShdw blurRad="38100" dist="38100" dir="2700000">
                  <a:srgbClr val="000000"/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" name="Rectangle 5"/>
          <p:cNvSpPr/>
          <p:nvPr/>
        </p:nvSpPr>
        <p:spPr>
          <a:xfrm>
            <a:off x="968375" y="-169862"/>
            <a:ext cx="7772400" cy="115887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sz="3600" b="1" i="0" u="none" strike="noStrike" kern="1200" cap="none" spc="0" normalizeH="0" baseline="0" noProof="1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分类器求解的优化问题</a:t>
            </a:r>
            <a:endParaRPr kumimoji="0" sz="3600" b="1" i="0" u="none" strike="noStrike" kern="1200" cap="none" spc="0" normalizeH="0" baseline="0" noProof="1">
              <a:ln>
                <a:noFill/>
              </a:ln>
              <a:solidFill>
                <a:schemeClr val="bg1"/>
              </a:solidFill>
              <a:effectLst>
                <a:outerShdw blurRad="38100" dist="38100" dir="2700000">
                  <a:srgbClr val="000000"/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</p:txBody>
      </p:sp>
      <p:sp>
        <p:nvSpPr>
          <p:cNvPr id="36866" name="文本框 1"/>
          <p:cNvSpPr txBox="1"/>
          <p:nvPr/>
        </p:nvSpPr>
        <p:spPr>
          <a:xfrm>
            <a:off x="366713" y="282575"/>
            <a:ext cx="8356600" cy="3592513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lnSpc>
                <a:spcPct val="150000"/>
              </a:lnSpc>
            </a:pPr>
            <a:endParaRPr lang="zh-CN" altLang="en-US" sz="2200" b="1" dirty="0">
              <a:solidFill>
                <a:srgbClr val="00009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200" b="1" i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宋体" panose="02010600030101010101" pitchFamily="2" charset="-122"/>
              </a:rPr>
              <a:t>KKT </a:t>
            </a:r>
            <a:r>
              <a:rPr lang="zh-CN" altLang="en-US" sz="2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条件</a:t>
            </a:r>
            <a:r>
              <a:rPr lang="en-US" altLang="zh-CN" sz="2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( </a:t>
            </a:r>
            <a:r>
              <a:rPr lang="en-US" altLang="zh-CN" sz="2200" b="1" i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宋体" panose="02010600030101010101" pitchFamily="2" charset="-122"/>
              </a:rPr>
              <a:t>Karush–Kuhn–Tucker conditions</a:t>
            </a:r>
            <a:r>
              <a:rPr lang="en-US" altLang="zh-CN" sz="2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)</a:t>
            </a:r>
            <a:endParaRPr lang="zh-CN" altLang="en-US" sz="2200" b="1" dirty="0">
              <a:solidFill>
                <a:srgbClr val="00009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200" b="1" i="1" dirty="0">
                <a:solidFill>
                  <a:srgbClr val="000099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宋体" panose="02010600030101010101" pitchFamily="2" charset="-122"/>
              </a:rPr>
              <a:t>        KKT</a:t>
            </a:r>
            <a:r>
              <a:rPr lang="zh-CN" altLang="en-US" sz="22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条件是求取有约束条件的优化问题的方法，是拉格朗日乘子法（</a:t>
            </a:r>
            <a:r>
              <a:rPr lang="en-US" altLang="zh-CN" sz="2200" b="1" i="1" dirty="0">
                <a:solidFill>
                  <a:srgbClr val="000099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宋体" panose="02010600030101010101" pitchFamily="2" charset="-122"/>
              </a:rPr>
              <a:t>Lagrange Multiplier</a:t>
            </a:r>
            <a:r>
              <a:rPr lang="zh-CN" altLang="en-US" sz="22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)的泛化。</a:t>
            </a:r>
            <a:r>
              <a:rPr lang="zh-CN" altLang="zh-CN" sz="2200" b="1" dirty="0">
                <a:solidFill>
                  <a:srgbClr val="000099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宋体" panose="02010600030101010101" pitchFamily="2" charset="-122"/>
              </a:rPr>
              <a:t>与拉格朗日乘子法类似，把所有的不等式约束、等式约束和目标函数全部写为一个式子</a:t>
            </a:r>
            <a:r>
              <a:rPr lang="zh-CN" altLang="zh-CN" sz="2200" i="1" dirty="0">
                <a:latin typeface="Times New Roman" panose="02020603050405020304" pitchFamily="18" charset="0"/>
                <a:ea typeface="华文楷体" panose="02010600040101010101" pitchFamily="2" charset="-122"/>
                <a:sym typeface="宋体" panose="02010600030101010101" pitchFamily="2" charset="-122"/>
              </a:rPr>
              <a:t>L</a:t>
            </a:r>
            <a:r>
              <a:rPr lang="zh-CN" altLang="zh-CN" sz="2200" dirty="0">
                <a:latin typeface="Times New Roman" panose="02020603050405020304" pitchFamily="18" charset="0"/>
                <a:ea typeface="华文楷体" panose="02010600040101010101" pitchFamily="2" charset="-122"/>
                <a:sym typeface="宋体" panose="02010600030101010101" pitchFamily="2" charset="-122"/>
              </a:rPr>
              <a:t>(</a:t>
            </a:r>
            <a:r>
              <a:rPr lang="zh-CN" altLang="zh-CN" sz="2200" i="1" dirty="0">
                <a:latin typeface="Times New Roman" panose="02020603050405020304" pitchFamily="18" charset="0"/>
                <a:ea typeface="华文楷体" panose="02010600040101010101" pitchFamily="2" charset="-122"/>
                <a:sym typeface="宋体" panose="02010600030101010101" pitchFamily="2" charset="-122"/>
              </a:rPr>
              <a:t>x</a:t>
            </a:r>
            <a:r>
              <a:rPr lang="en-US" altLang="zh-CN" sz="2200" i="1" dirty="0">
                <a:latin typeface="Times New Roman" panose="02020603050405020304" pitchFamily="18" charset="0"/>
                <a:ea typeface="华文楷体" panose="02010600040101010101" pitchFamily="2" charset="-122"/>
                <a:sym typeface="宋体" panose="02010600030101010101" pitchFamily="2" charset="-122"/>
              </a:rPr>
              <a:t>,</a:t>
            </a:r>
            <a:r>
              <a:rPr lang="zh-CN" altLang="zh-CN" sz="2200" i="1" dirty="0">
                <a:latin typeface="Times New Roman" panose="02020603050405020304" pitchFamily="18" charset="0"/>
                <a:ea typeface="华文楷体" panose="02010600040101010101" pitchFamily="2" charset="-122"/>
                <a:sym typeface="宋体" panose="02010600030101010101" pitchFamily="2" charset="-122"/>
              </a:rPr>
              <a:t>a,b</a:t>
            </a:r>
            <a:r>
              <a:rPr lang="zh-CN" altLang="zh-CN" sz="2200" dirty="0">
                <a:latin typeface="Times New Roman" panose="02020603050405020304" pitchFamily="18" charset="0"/>
                <a:ea typeface="华文楷体" panose="02010600040101010101" pitchFamily="2" charset="-122"/>
                <a:sym typeface="宋体" panose="02010600030101010101" pitchFamily="2" charset="-122"/>
              </a:rPr>
              <a:t>)</a:t>
            </a:r>
            <a:r>
              <a:rPr lang="zh-CN" altLang="zh-CN" sz="2200" i="1" dirty="0">
                <a:latin typeface="Times New Roman" panose="02020603050405020304" pitchFamily="18" charset="0"/>
                <a:ea typeface="华文楷体" panose="02010600040101010101" pitchFamily="2" charset="-122"/>
                <a:sym typeface="宋体" panose="02010600030101010101" pitchFamily="2" charset="-122"/>
              </a:rPr>
              <a:t>= f</a:t>
            </a:r>
            <a:r>
              <a:rPr lang="zh-CN" altLang="zh-CN" sz="2200" dirty="0">
                <a:latin typeface="Times New Roman" panose="02020603050405020304" pitchFamily="18" charset="0"/>
                <a:ea typeface="华文楷体" panose="02010600040101010101" pitchFamily="2" charset="-122"/>
                <a:sym typeface="宋体" panose="02010600030101010101" pitchFamily="2" charset="-122"/>
              </a:rPr>
              <a:t>(</a:t>
            </a:r>
            <a:r>
              <a:rPr lang="zh-CN" altLang="zh-CN" sz="2200" i="1" dirty="0">
                <a:latin typeface="Times New Roman" panose="02020603050405020304" pitchFamily="18" charset="0"/>
                <a:ea typeface="华文楷体" panose="02010600040101010101" pitchFamily="2" charset="-122"/>
                <a:sym typeface="宋体" panose="02010600030101010101" pitchFamily="2" charset="-122"/>
              </a:rPr>
              <a:t>x</a:t>
            </a:r>
            <a:r>
              <a:rPr lang="zh-CN" altLang="zh-CN" sz="2200" dirty="0">
                <a:latin typeface="Times New Roman" panose="02020603050405020304" pitchFamily="18" charset="0"/>
                <a:ea typeface="华文楷体" panose="02010600040101010101" pitchFamily="2" charset="-122"/>
                <a:sym typeface="宋体" panose="02010600030101010101" pitchFamily="2" charset="-122"/>
              </a:rPr>
              <a:t>)</a:t>
            </a:r>
            <a:r>
              <a:rPr lang="zh-CN" altLang="zh-CN" sz="2200" i="1" dirty="0">
                <a:latin typeface="Times New Roman" panose="02020603050405020304" pitchFamily="18" charset="0"/>
                <a:ea typeface="华文楷体" panose="02010600040101010101" pitchFamily="2" charset="-122"/>
                <a:sym typeface="宋体" panose="02010600030101010101" pitchFamily="2" charset="-122"/>
              </a:rPr>
              <a:t> + </a:t>
            </a:r>
            <a:r>
              <a:rPr lang="zh-CN" altLang="zh-CN" sz="2200" dirty="0"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rPr>
              <a:t>∑</a:t>
            </a:r>
            <a:r>
              <a:rPr lang="zh-CN" altLang="zh-CN" sz="2200" i="1" dirty="0">
                <a:latin typeface="Times New Roman" panose="02020603050405020304" pitchFamily="18" charset="0"/>
                <a:ea typeface="华文楷体" panose="02010600040101010101" pitchFamily="2" charset="-122"/>
                <a:sym typeface="宋体" panose="02010600030101010101" pitchFamily="2" charset="-122"/>
              </a:rPr>
              <a:t>a</a:t>
            </a:r>
            <a:r>
              <a:rPr lang="en-US" altLang="zh-CN" sz="2200" i="1" baseline="-25000" dirty="0">
                <a:latin typeface="Times New Roman" panose="02020603050405020304" pitchFamily="18" charset="0"/>
                <a:ea typeface="华文楷体" panose="02010600040101010101" pitchFamily="2" charset="-122"/>
                <a:sym typeface="宋体" panose="02010600030101010101" pitchFamily="2" charset="-122"/>
              </a:rPr>
              <a:t>i</a:t>
            </a:r>
            <a:r>
              <a:rPr lang="zh-CN" altLang="zh-CN" sz="2200" i="1" dirty="0">
                <a:latin typeface="Arial" panose="020B0604020202020204" pitchFamily="34" charset="0"/>
                <a:ea typeface="华文楷体" panose="02010600040101010101" pitchFamily="2" charset="-122"/>
                <a:sym typeface="宋体" panose="02010600030101010101" pitchFamily="2" charset="-122"/>
              </a:rPr>
              <a:t>∙</a:t>
            </a:r>
            <a:r>
              <a:rPr lang="zh-CN" altLang="zh-CN" sz="2200" i="1" dirty="0">
                <a:latin typeface="Times New Roman" panose="02020603050405020304" pitchFamily="18" charset="0"/>
                <a:ea typeface="华文楷体" panose="02010600040101010101" pitchFamily="2" charset="-122"/>
                <a:sym typeface="宋体" panose="02010600030101010101" pitchFamily="2" charset="-122"/>
              </a:rPr>
              <a:t>g</a:t>
            </a:r>
            <a:r>
              <a:rPr lang="en-US" altLang="zh-CN" sz="2200" i="1" baseline="-25000" dirty="0">
                <a:latin typeface="Times New Roman" panose="02020603050405020304" pitchFamily="18" charset="0"/>
                <a:ea typeface="华文楷体" panose="02010600040101010101" pitchFamily="2" charset="-122"/>
                <a:sym typeface="宋体" panose="02010600030101010101" pitchFamily="2" charset="-122"/>
              </a:rPr>
              <a:t>i</a:t>
            </a:r>
            <a:r>
              <a:rPr lang="zh-CN" altLang="zh-CN" sz="2200" dirty="0">
                <a:latin typeface="Times New Roman" panose="02020603050405020304" pitchFamily="18" charset="0"/>
                <a:ea typeface="华文楷体" panose="02010600040101010101" pitchFamily="2" charset="-122"/>
                <a:sym typeface="宋体" panose="02010600030101010101" pitchFamily="2" charset="-122"/>
              </a:rPr>
              <a:t>(</a:t>
            </a:r>
            <a:r>
              <a:rPr lang="zh-CN" altLang="zh-CN" sz="2200" i="1" dirty="0">
                <a:latin typeface="Times New Roman" panose="02020603050405020304" pitchFamily="18" charset="0"/>
                <a:ea typeface="华文楷体" panose="02010600040101010101" pitchFamily="2" charset="-122"/>
                <a:sym typeface="宋体" panose="02010600030101010101" pitchFamily="2" charset="-122"/>
              </a:rPr>
              <a:t>x</a:t>
            </a:r>
            <a:r>
              <a:rPr lang="zh-CN" altLang="zh-CN" sz="2200" dirty="0">
                <a:latin typeface="Times New Roman" panose="02020603050405020304" pitchFamily="18" charset="0"/>
                <a:ea typeface="华文楷体" panose="02010600040101010101" pitchFamily="2" charset="-122"/>
                <a:sym typeface="宋体" panose="02010600030101010101" pitchFamily="2" charset="-122"/>
              </a:rPr>
              <a:t>)</a:t>
            </a:r>
            <a:r>
              <a:rPr lang="zh-CN" altLang="zh-CN" sz="2200" i="1" dirty="0">
                <a:latin typeface="Times New Roman" panose="02020603050405020304" pitchFamily="18" charset="0"/>
                <a:ea typeface="华文楷体" panose="02010600040101010101" pitchFamily="2" charset="-122"/>
                <a:sym typeface="宋体" panose="02010600030101010101" pitchFamily="2" charset="-122"/>
              </a:rPr>
              <a:t>+</a:t>
            </a:r>
            <a:r>
              <a:rPr lang="zh-CN" altLang="zh-CN" sz="2200" dirty="0"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rPr>
              <a:t>∑</a:t>
            </a:r>
            <a:r>
              <a:rPr lang="zh-CN" altLang="zh-CN" sz="2200" i="1" dirty="0">
                <a:latin typeface="Times New Roman" panose="02020603050405020304" pitchFamily="18" charset="0"/>
                <a:ea typeface="华文楷体" panose="02010600040101010101" pitchFamily="2" charset="-122"/>
                <a:sym typeface="宋体" panose="02010600030101010101" pitchFamily="2" charset="-122"/>
              </a:rPr>
              <a:t>b</a:t>
            </a:r>
            <a:r>
              <a:rPr lang="en-US" altLang="zh-CN" sz="2200" i="1" baseline="-25000" dirty="0">
                <a:latin typeface="Times New Roman" panose="02020603050405020304" pitchFamily="18" charset="0"/>
                <a:ea typeface="华文楷体" panose="02010600040101010101" pitchFamily="2" charset="-122"/>
                <a:sym typeface="宋体" panose="02010600030101010101" pitchFamily="2" charset="-122"/>
              </a:rPr>
              <a:t>i</a:t>
            </a:r>
            <a:r>
              <a:rPr lang="zh-CN" altLang="zh-CN" sz="2200" i="1" dirty="0">
                <a:latin typeface="Arial" panose="020B0604020202020204" pitchFamily="34" charset="0"/>
                <a:ea typeface="华文楷体" panose="02010600040101010101" pitchFamily="2" charset="-122"/>
                <a:sym typeface="宋体" panose="02010600030101010101" pitchFamily="2" charset="-122"/>
              </a:rPr>
              <a:t>∙</a:t>
            </a:r>
            <a:r>
              <a:rPr lang="zh-CN" altLang="zh-CN" sz="2200" i="1" dirty="0">
                <a:latin typeface="Times New Roman" panose="02020603050405020304" pitchFamily="18" charset="0"/>
                <a:ea typeface="华文楷体" panose="02010600040101010101" pitchFamily="2" charset="-122"/>
                <a:sym typeface="宋体" panose="02010600030101010101" pitchFamily="2" charset="-122"/>
              </a:rPr>
              <a:t>h</a:t>
            </a:r>
            <a:r>
              <a:rPr lang="en-US" altLang="zh-CN" sz="2200" i="1" baseline="-25000" dirty="0">
                <a:latin typeface="Times New Roman" panose="02020603050405020304" pitchFamily="18" charset="0"/>
                <a:ea typeface="华文楷体" panose="02010600040101010101" pitchFamily="2" charset="-122"/>
                <a:sym typeface="宋体" panose="02010600030101010101" pitchFamily="2" charset="-122"/>
              </a:rPr>
              <a:t>i</a:t>
            </a:r>
            <a:r>
              <a:rPr lang="zh-CN" altLang="zh-CN" sz="2200" dirty="0">
                <a:latin typeface="Times New Roman" panose="02020603050405020304" pitchFamily="18" charset="0"/>
                <a:ea typeface="华文楷体" panose="02010600040101010101" pitchFamily="2" charset="-122"/>
                <a:sym typeface="宋体" panose="02010600030101010101" pitchFamily="2" charset="-122"/>
              </a:rPr>
              <a:t>(</a:t>
            </a:r>
            <a:r>
              <a:rPr lang="zh-CN" altLang="zh-CN" sz="2200" i="1" dirty="0">
                <a:latin typeface="Times New Roman" panose="02020603050405020304" pitchFamily="18" charset="0"/>
                <a:ea typeface="华文楷体" panose="02010600040101010101" pitchFamily="2" charset="-122"/>
                <a:sym typeface="宋体" panose="02010600030101010101" pitchFamily="2" charset="-122"/>
              </a:rPr>
              <a:t>x</a:t>
            </a:r>
            <a:r>
              <a:rPr lang="zh-CN" altLang="zh-CN" sz="2200" dirty="0">
                <a:latin typeface="Times New Roman" panose="02020603050405020304" pitchFamily="18" charset="0"/>
                <a:ea typeface="华文楷体" panose="02010600040101010101" pitchFamily="2" charset="-122"/>
                <a:sym typeface="宋体" panose="02010600030101010101" pitchFamily="2" charset="-122"/>
              </a:rPr>
              <a:t>)</a:t>
            </a:r>
            <a:r>
              <a:rPr lang="zh-CN" altLang="zh-CN" sz="2200" b="1" dirty="0">
                <a:solidFill>
                  <a:srgbClr val="000099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宋体" panose="02010600030101010101" pitchFamily="2" charset="-122"/>
              </a:rPr>
              <a:t>，其中，</a:t>
            </a:r>
            <a:r>
              <a:rPr lang="zh-CN" altLang="zh-CN" sz="2200" i="1" dirty="0">
                <a:latin typeface="Times New Roman" panose="02020603050405020304" pitchFamily="18" charset="0"/>
                <a:ea typeface="华文楷体" panose="02010600040101010101" pitchFamily="2" charset="-122"/>
                <a:sym typeface="宋体" panose="02010600030101010101" pitchFamily="2" charset="-122"/>
              </a:rPr>
              <a:t>g</a:t>
            </a:r>
            <a:r>
              <a:rPr lang="en-US" altLang="zh-CN" sz="2200" i="1" baseline="-25000" dirty="0">
                <a:latin typeface="Times New Roman" panose="02020603050405020304" pitchFamily="18" charset="0"/>
                <a:ea typeface="华文楷体" panose="02010600040101010101" pitchFamily="2" charset="-122"/>
                <a:sym typeface="宋体" panose="02010600030101010101" pitchFamily="2" charset="-122"/>
              </a:rPr>
              <a:t>i</a:t>
            </a:r>
            <a:r>
              <a:rPr lang="zh-CN" altLang="zh-CN" sz="2200" dirty="0">
                <a:latin typeface="Times New Roman" panose="02020603050405020304" pitchFamily="18" charset="0"/>
                <a:ea typeface="华文楷体" panose="02010600040101010101" pitchFamily="2" charset="-122"/>
                <a:sym typeface="宋体" panose="02010600030101010101" pitchFamily="2" charset="-122"/>
              </a:rPr>
              <a:t>(</a:t>
            </a:r>
            <a:r>
              <a:rPr lang="zh-CN" altLang="zh-CN" sz="2200" i="1" dirty="0">
                <a:latin typeface="Times New Roman" panose="02020603050405020304" pitchFamily="18" charset="0"/>
                <a:ea typeface="华文楷体" panose="02010600040101010101" pitchFamily="2" charset="-122"/>
                <a:sym typeface="宋体" panose="02010600030101010101" pitchFamily="2" charset="-122"/>
              </a:rPr>
              <a:t>x</a:t>
            </a:r>
            <a:r>
              <a:rPr lang="zh-CN" altLang="zh-CN" sz="2200" dirty="0">
                <a:latin typeface="Times New Roman" panose="02020603050405020304" pitchFamily="18" charset="0"/>
                <a:ea typeface="华文楷体" panose="02010600040101010101" pitchFamily="2" charset="-122"/>
                <a:sym typeface="宋体" panose="02010600030101010101" pitchFamily="2" charset="-122"/>
              </a:rPr>
              <a:t>)</a:t>
            </a:r>
            <a:r>
              <a:rPr lang="zh-CN" altLang="en-US" sz="2200" b="1" dirty="0">
                <a:solidFill>
                  <a:srgbClr val="000099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宋体" panose="02010600030101010101" pitchFamily="2" charset="-122"/>
              </a:rPr>
              <a:t>是不等式约束，</a:t>
            </a:r>
            <a:r>
              <a:rPr lang="zh-CN" altLang="zh-CN" sz="2200" i="1" dirty="0">
                <a:latin typeface="Times New Roman" panose="02020603050405020304" pitchFamily="18" charset="0"/>
                <a:ea typeface="华文楷体" panose="02010600040101010101" pitchFamily="2" charset="-122"/>
                <a:sym typeface="宋体" panose="02010600030101010101" pitchFamily="2" charset="-122"/>
              </a:rPr>
              <a:t>h</a:t>
            </a:r>
            <a:r>
              <a:rPr lang="en-US" altLang="zh-CN" sz="2200" i="1" baseline="-25000" dirty="0">
                <a:latin typeface="Times New Roman" panose="02020603050405020304" pitchFamily="18" charset="0"/>
                <a:ea typeface="华文楷体" panose="02010600040101010101" pitchFamily="2" charset="-122"/>
                <a:sym typeface="宋体" panose="02010600030101010101" pitchFamily="2" charset="-122"/>
              </a:rPr>
              <a:t>i</a:t>
            </a:r>
            <a:r>
              <a:rPr lang="zh-CN" altLang="zh-CN" sz="2200" dirty="0">
                <a:latin typeface="Times New Roman" panose="02020603050405020304" pitchFamily="18" charset="0"/>
                <a:ea typeface="华文楷体" panose="02010600040101010101" pitchFamily="2" charset="-122"/>
                <a:sym typeface="宋体" panose="02010600030101010101" pitchFamily="2" charset="-122"/>
              </a:rPr>
              <a:t>(</a:t>
            </a:r>
            <a:r>
              <a:rPr lang="zh-CN" altLang="zh-CN" sz="2200" i="1" dirty="0">
                <a:latin typeface="Times New Roman" panose="02020603050405020304" pitchFamily="18" charset="0"/>
                <a:ea typeface="华文楷体" panose="02010600040101010101" pitchFamily="2" charset="-122"/>
                <a:sym typeface="宋体" panose="02010600030101010101" pitchFamily="2" charset="-122"/>
              </a:rPr>
              <a:t>x</a:t>
            </a:r>
            <a:r>
              <a:rPr lang="zh-CN" altLang="zh-CN" sz="2200" dirty="0">
                <a:latin typeface="Times New Roman" panose="02020603050405020304" pitchFamily="18" charset="0"/>
                <a:ea typeface="华文楷体" panose="02010600040101010101" pitchFamily="2" charset="-122"/>
                <a:sym typeface="宋体" panose="02010600030101010101" pitchFamily="2" charset="-122"/>
              </a:rPr>
              <a:t>)</a:t>
            </a:r>
            <a:r>
              <a:rPr lang="zh-CN" altLang="en-US" sz="2200" b="1" dirty="0">
                <a:solidFill>
                  <a:srgbClr val="000099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宋体" panose="02010600030101010101" pitchFamily="2" charset="-122"/>
              </a:rPr>
              <a:t>是等式约束。根据</a:t>
            </a:r>
            <a:r>
              <a:rPr lang="zh-CN" altLang="zh-CN" sz="2200" b="1" dirty="0">
                <a:solidFill>
                  <a:srgbClr val="000099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宋体" panose="02010600030101010101" pitchFamily="2" charset="-122"/>
              </a:rPr>
              <a:t>KKT条件的最优值必须同时满足以下</a:t>
            </a:r>
            <a:r>
              <a:rPr lang="en-US" altLang="zh-CN" sz="2200" b="1" dirty="0">
                <a:solidFill>
                  <a:srgbClr val="000099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宋体" panose="02010600030101010101" pitchFamily="2" charset="-122"/>
              </a:rPr>
              <a:t>3</a:t>
            </a:r>
            <a:r>
              <a:rPr lang="zh-CN" altLang="en-US" sz="2200" b="1" dirty="0">
                <a:solidFill>
                  <a:srgbClr val="000099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宋体" panose="02010600030101010101" pitchFamily="2" charset="-122"/>
              </a:rPr>
              <a:t>个</a:t>
            </a:r>
            <a:r>
              <a:rPr lang="zh-CN" altLang="zh-CN" sz="2200" b="1" dirty="0">
                <a:solidFill>
                  <a:srgbClr val="000099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宋体" panose="02010600030101010101" pitchFamily="2" charset="-122"/>
              </a:rPr>
              <a:t>条件：</a:t>
            </a:r>
            <a:r>
              <a:rPr lang="zh-CN" altLang="en-US" sz="22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      </a:t>
            </a:r>
            <a:endParaRPr lang="zh-CN" altLang="en-US" sz="2200" b="1" dirty="0">
              <a:solidFill>
                <a:srgbClr val="00009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graphicFrame>
        <p:nvGraphicFramePr>
          <p:cNvPr id="36867" name="对象 1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1660525" y="4152900"/>
          <a:ext cx="2803525" cy="2379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0" name="" r:id="rId1" imgW="1257300" imgH="1066800" progId="Equation.KSEE3">
                  <p:embed/>
                </p:oleObj>
              </mc:Choice>
              <mc:Fallback>
                <p:oleObj name="" r:id="rId1" imgW="1257300" imgH="1066800" progId="Equation.KSEE3">
                  <p:embed/>
                  <p:pic>
                    <p:nvPicPr>
                      <p:cNvPr id="0" name="图片 3139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660525" y="4152900"/>
                        <a:ext cx="2803525" cy="237966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文本框 3"/>
          <p:cNvSpPr txBox="1"/>
          <p:nvPr/>
        </p:nvSpPr>
        <p:spPr>
          <a:xfrm>
            <a:off x="4883150" y="5761038"/>
            <a:ext cx="2787650" cy="7366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 anchorCtr="0">
            <a:spAutoFit/>
          </a:bodyPr>
          <a:p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要么某个不等式</a:t>
            </a:r>
            <a:r>
              <a:rPr lang="zh-CN" altLang="zh-CN" sz="2000" i="1" dirty="0">
                <a:latin typeface="Times New Roman" panose="02020603050405020304" pitchFamily="18" charset="0"/>
                <a:ea typeface="华文楷体" panose="02010600040101010101" pitchFamily="2" charset="-122"/>
                <a:sym typeface="宋体" panose="02010600030101010101" pitchFamily="2" charset="-122"/>
              </a:rPr>
              <a:t>g</a:t>
            </a:r>
            <a:r>
              <a:rPr lang="en-US" altLang="zh-CN" sz="2000" i="1" baseline="-25000" dirty="0">
                <a:latin typeface="Times New Roman" panose="02020603050405020304" pitchFamily="18" charset="0"/>
                <a:ea typeface="华文楷体" panose="02010600040101010101" pitchFamily="2" charset="-122"/>
                <a:sym typeface="宋体" panose="02010600030101010101" pitchFamily="2" charset="-122"/>
              </a:rPr>
              <a:t>i</a:t>
            </a:r>
            <a:r>
              <a:rPr lang="zh-CN" altLang="zh-CN" sz="2200" dirty="0">
                <a:latin typeface="Times New Roman" panose="02020603050405020304" pitchFamily="18" charset="0"/>
                <a:ea typeface="华文楷体" panose="02010600040101010101" pitchFamily="2" charset="-122"/>
                <a:sym typeface="宋体" panose="02010600030101010101" pitchFamily="2" charset="-122"/>
              </a:rPr>
              <a:t>(</a:t>
            </a:r>
            <a:r>
              <a:rPr lang="zh-CN" altLang="zh-CN" sz="2000" i="1" dirty="0">
                <a:latin typeface="Times New Roman" panose="02020603050405020304" pitchFamily="18" charset="0"/>
                <a:ea typeface="华文楷体" panose="02010600040101010101" pitchFamily="2" charset="-122"/>
                <a:sym typeface="宋体" panose="02010600030101010101" pitchFamily="2" charset="-122"/>
              </a:rPr>
              <a:t>x</a:t>
            </a:r>
            <a:r>
              <a:rPr lang="zh-CN" altLang="zh-CN" sz="2200" dirty="0">
                <a:latin typeface="Times New Roman" panose="02020603050405020304" pitchFamily="18" charset="0"/>
                <a:ea typeface="华文楷体" panose="02010600040101010101" pitchFamily="2" charset="-122"/>
                <a:sym typeface="宋体" panose="02010600030101010101" pitchFamily="2" charset="-122"/>
              </a:rPr>
              <a:t>)</a:t>
            </a:r>
            <a:r>
              <a:rPr lang="zh-CN" altLang="zh-CN" sz="2000" i="1" dirty="0">
                <a:latin typeface="Times New Roman" panose="02020603050405020304" pitchFamily="18" charset="0"/>
                <a:ea typeface="华文楷体" panose="02010600040101010101" pitchFamily="2" charset="-122"/>
              </a:rPr>
              <a:t>=0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,要么其对应的</a:t>
            </a:r>
            <a:r>
              <a:rPr lang="zh-CN" altLang="zh-CN" sz="2000" i="1" dirty="0">
                <a:latin typeface="Times New Roman" panose="02020603050405020304" pitchFamily="18" charset="0"/>
                <a:ea typeface="华文楷体" panose="02010600040101010101" pitchFamily="2" charset="-122"/>
                <a:sym typeface="宋体" panose="02010600030101010101" pitchFamily="2" charset="-122"/>
              </a:rPr>
              <a:t>a</a:t>
            </a:r>
            <a:r>
              <a:rPr lang="en-US" altLang="zh-CN" sz="2000" i="1" baseline="-25000" dirty="0">
                <a:latin typeface="Times New Roman" panose="02020603050405020304" pitchFamily="18" charset="0"/>
                <a:ea typeface="华文楷体" panose="02010600040101010101" pitchFamily="2" charset="-122"/>
                <a:sym typeface="宋体" panose="02010600030101010101" pitchFamily="2" charset="-122"/>
              </a:rPr>
              <a:t>i</a:t>
            </a:r>
            <a:r>
              <a:rPr lang="zh-CN" altLang="zh-CN" sz="2000" i="1" dirty="0">
                <a:latin typeface="Times New Roman" panose="02020603050405020304" pitchFamily="18" charset="0"/>
                <a:ea typeface="华文楷体" panose="02010600040101010101" pitchFamily="2" charset="-122"/>
              </a:rPr>
              <a:t>=0</a:t>
            </a:r>
            <a:endParaRPr lang="zh-CN" altLang="zh-CN" sz="2000" i="1" dirty="0">
              <a:latin typeface="Times New Roman" panose="02020603050405020304" pitchFamily="18" charset="0"/>
              <a:ea typeface="华文楷体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" name="Rectangle 5"/>
          <p:cNvSpPr/>
          <p:nvPr/>
        </p:nvSpPr>
        <p:spPr>
          <a:xfrm>
            <a:off x="968375" y="-169862"/>
            <a:ext cx="7772400" cy="115887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sz="3600" b="1" i="0" u="none" strike="noStrike" kern="1200" cap="none" spc="0" normalizeH="0" baseline="0" noProof="1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分类器求解的优化问题</a:t>
            </a:r>
            <a:endParaRPr kumimoji="0" sz="3600" b="1" i="0" u="none" strike="noStrike" kern="1200" cap="none" spc="0" normalizeH="0" baseline="0" noProof="1">
              <a:ln>
                <a:noFill/>
              </a:ln>
              <a:solidFill>
                <a:schemeClr val="bg1"/>
              </a:solidFill>
              <a:effectLst>
                <a:outerShdw blurRad="38100" dist="38100" dir="2700000">
                  <a:srgbClr val="000000"/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</p:txBody>
      </p:sp>
      <p:sp>
        <p:nvSpPr>
          <p:cNvPr id="38914" name="文本框 1"/>
          <p:cNvSpPr txBox="1"/>
          <p:nvPr/>
        </p:nvSpPr>
        <p:spPr>
          <a:xfrm>
            <a:off x="384175" y="785813"/>
            <a:ext cx="3332163" cy="60007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lnSpc>
                <a:spcPct val="150000"/>
              </a:lnSpc>
            </a:pPr>
            <a:r>
              <a:rPr lang="zh-CN" altLang="en-US" sz="22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于是，原始的优化问题：</a:t>
            </a:r>
            <a:endParaRPr lang="zh-CN" altLang="en-US" sz="2200" b="1" dirty="0">
              <a:solidFill>
                <a:srgbClr val="00009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graphicFrame>
        <p:nvGraphicFramePr>
          <p:cNvPr id="38915" name="对象 2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3365500" y="1530350"/>
          <a:ext cx="2114550" cy="984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1" name="" r:id="rId1" imgW="762000" imgH="393700" progId="Equation.KSEE3">
                  <p:embed/>
                </p:oleObj>
              </mc:Choice>
              <mc:Fallback>
                <p:oleObj name="" r:id="rId1" imgW="762000" imgH="393700" progId="Equation.KSEE3">
                  <p:embed/>
                  <p:pic>
                    <p:nvPicPr>
                      <p:cNvPr id="0" name="图片 3140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365500" y="1530350"/>
                        <a:ext cx="2114550" cy="9842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916" name="文本框 6"/>
          <p:cNvSpPr txBox="1"/>
          <p:nvPr/>
        </p:nvSpPr>
        <p:spPr>
          <a:xfrm>
            <a:off x="2538413" y="2514600"/>
            <a:ext cx="3767137" cy="460375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zh-CN" sz="2400" i="1" dirty="0">
                <a:latin typeface="Times New Roman" panose="02020603050405020304" pitchFamily="18" charset="0"/>
                <a:ea typeface="宋体" panose="02010600030101010101" pitchFamily="2" charset="-122"/>
              </a:rPr>
              <a:t>s.t.   y</a:t>
            </a:r>
            <a:r>
              <a:rPr lang="en-US" altLang="zh-CN" sz="2400" i="1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2400" i="1" dirty="0">
                <a:latin typeface="Times New Roman" panose="02020603050405020304" pitchFamily="18" charset="0"/>
                <a:ea typeface="宋体" panose="02010600030101010101" pitchFamily="2" charset="-122"/>
              </a:rPr>
              <a:t>(w</a:t>
            </a:r>
            <a:r>
              <a:rPr lang="en-US" altLang="zh-CN" sz="2400" i="1" baseline="30000" dirty="0">
                <a:latin typeface="Times New Roman" panose="02020603050405020304" pitchFamily="18" charset="0"/>
                <a:ea typeface="宋体" panose="02010600030101010101" pitchFamily="2" charset="-122"/>
              </a:rPr>
              <a:t>T</a:t>
            </a:r>
            <a:r>
              <a:rPr lang="en-US" altLang="zh-CN" sz="2400" i="1" dirty="0">
                <a:latin typeface="Times New Roman" panose="02020603050405020304" pitchFamily="18" charset="0"/>
                <a:ea typeface="宋体" panose="02010600030101010101" pitchFamily="2" charset="-122"/>
              </a:rPr>
              <a:t>x</a:t>
            </a:r>
            <a:r>
              <a:rPr lang="en-US" altLang="zh-CN" sz="2400" i="1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2400" i="1" dirty="0">
                <a:latin typeface="Times New Roman" panose="02020603050405020304" pitchFamily="18" charset="0"/>
                <a:ea typeface="宋体" panose="02010600030101010101" pitchFamily="2" charset="-122"/>
              </a:rPr>
              <a:t>+b)≥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lang="en-US" altLang="zh-CN" sz="2400" i="1" dirty="0">
                <a:latin typeface="Times New Roman" panose="02020603050405020304" pitchFamily="18" charset="0"/>
                <a:ea typeface="宋体" panose="02010600030101010101" pitchFamily="2" charset="-122"/>
              </a:rPr>
              <a:t>,i=1,2,...,m.</a:t>
            </a:r>
            <a:endParaRPr lang="en-US" altLang="zh-CN" sz="2400" i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8917" name="文本框 1"/>
          <p:cNvSpPr txBox="1"/>
          <p:nvPr/>
        </p:nvSpPr>
        <p:spPr>
          <a:xfrm>
            <a:off x="503238" y="3060700"/>
            <a:ext cx="5453062" cy="60007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lnSpc>
                <a:spcPct val="150000"/>
              </a:lnSpc>
            </a:pPr>
            <a:r>
              <a:rPr lang="zh-CN" altLang="en-US" sz="22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可转化为如下的拉格朗日函数：</a:t>
            </a:r>
            <a:endParaRPr lang="zh-CN" altLang="en-US" sz="2200" b="1" dirty="0">
              <a:solidFill>
                <a:srgbClr val="00009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graphicFrame>
        <p:nvGraphicFramePr>
          <p:cNvPr id="38918" name="对象 4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1211263" y="3821113"/>
          <a:ext cx="6405562" cy="1017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2" name="" r:id="rId3" imgW="2717800" imgH="431800" progId="Equation.KSEE3">
                  <p:embed/>
                </p:oleObj>
              </mc:Choice>
              <mc:Fallback>
                <p:oleObj name="" r:id="rId3" imgW="2717800" imgH="431800" progId="Equation.KSEE3">
                  <p:embed/>
                  <p:pic>
                    <p:nvPicPr>
                      <p:cNvPr id="0" name="图片 314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211263" y="3821113"/>
                        <a:ext cx="6405562" cy="101758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919" name="文本框 1"/>
          <p:cNvSpPr txBox="1"/>
          <p:nvPr/>
        </p:nvSpPr>
        <p:spPr>
          <a:xfrm>
            <a:off x="688975" y="4949825"/>
            <a:ext cx="5453063" cy="60007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lnSpc>
                <a:spcPct val="150000"/>
              </a:lnSpc>
            </a:pPr>
            <a:r>
              <a:rPr lang="zh-CN" altLang="en-US" sz="22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及其优化问题：</a:t>
            </a:r>
            <a:endParaRPr lang="zh-CN" altLang="en-US" sz="2200" b="1" dirty="0">
              <a:solidFill>
                <a:srgbClr val="00009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pic>
        <p:nvPicPr>
          <p:cNvPr id="38920" name="Picture 8" descr="https://upload-images.jianshu.io/upload_images/1089494-dab233f34e064bc1.jpg?imageMogr2/auto-orient/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4675" y="5387975"/>
            <a:ext cx="3278188" cy="8937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3" name="八角星 12"/>
          <p:cNvSpPr/>
          <p:nvPr/>
        </p:nvSpPr>
        <p:spPr>
          <a:xfrm>
            <a:off x="8078788" y="4076700"/>
            <a:ext cx="477838" cy="454025"/>
          </a:xfrm>
          <a:prstGeom prst="star8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000099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14" name="直接箭头连接符 13"/>
          <p:cNvCxnSpPr/>
          <p:nvPr/>
        </p:nvCxnSpPr>
        <p:spPr>
          <a:xfrm flipH="1">
            <a:off x="4135438" y="3884613"/>
            <a:ext cx="7938" cy="411163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/>
          <p:nvPr/>
        </p:nvCxnSpPr>
        <p:spPr>
          <a:xfrm flipV="1">
            <a:off x="7643813" y="3825875"/>
            <a:ext cx="6350" cy="41275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 flipV="1">
            <a:off x="5302250" y="4597400"/>
            <a:ext cx="2181225" cy="254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6794500" y="4664075"/>
            <a:ext cx="620713" cy="40005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R="0" algn="ctr" defTabSz="914400">
              <a:buClrTx/>
              <a:buSzTx/>
              <a:defRPr/>
            </a:pPr>
            <a:r>
              <a:rPr kumimoji="0" lang="zh-CN" altLang="en-US" sz="2000" b="1" kern="1200" cap="none" spc="0" normalizeH="0" baseline="0" noProof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≤</a:t>
            </a:r>
            <a:r>
              <a:rPr kumimoji="0" lang="en-US" altLang="zh-CN" sz="2000" b="1" kern="1200" cap="none" spc="0" normalizeH="0" baseline="0" noProof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</a:t>
            </a:r>
            <a:endParaRPr kumimoji="0" lang="zh-CN" altLang="en-US" sz="2000" b="1" kern="1200" cap="none" spc="0" normalizeH="0" baseline="0" noProof="0" dirty="0" smtClean="0"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aphicFrame>
        <p:nvGraphicFramePr>
          <p:cNvPr id="38926" name="对象 1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5302250" y="4695825"/>
          <a:ext cx="674688" cy="36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3" name="" r:id="rId6" imgW="419100" imgH="228600" progId="Equation.KSEE3">
                  <p:embed/>
                </p:oleObj>
              </mc:Choice>
              <mc:Fallback>
                <p:oleObj name="" r:id="rId6" imgW="419100" imgH="228600" progId="Equation.KSEE3">
                  <p:embed/>
                  <p:pic>
                    <p:nvPicPr>
                      <p:cNvPr id="0" name="图片 3142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302250" y="4695825"/>
                        <a:ext cx="674688" cy="3683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右箭头 2"/>
          <p:cNvSpPr/>
          <p:nvPr/>
        </p:nvSpPr>
        <p:spPr>
          <a:xfrm>
            <a:off x="6140450" y="4827588"/>
            <a:ext cx="314325" cy="873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" name="Rectangle 5"/>
          <p:cNvSpPr/>
          <p:nvPr/>
        </p:nvSpPr>
        <p:spPr>
          <a:xfrm>
            <a:off x="968375" y="-169862"/>
            <a:ext cx="7772400" cy="115887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sz="3600" b="1" i="0" u="none" strike="noStrike" kern="1200" cap="none" spc="0" normalizeH="0" baseline="0" noProof="1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分类器求解的优化问题</a:t>
            </a:r>
            <a:endParaRPr kumimoji="0" sz="3600" b="1" i="0" u="none" strike="noStrike" kern="1200" cap="none" spc="0" normalizeH="0" baseline="0" noProof="1">
              <a:ln>
                <a:noFill/>
              </a:ln>
              <a:solidFill>
                <a:schemeClr val="bg1"/>
              </a:solidFill>
              <a:effectLst>
                <a:outerShdw blurRad="38100" dist="38100" dir="2700000">
                  <a:srgbClr val="000000"/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</p:txBody>
      </p:sp>
      <p:sp>
        <p:nvSpPr>
          <p:cNvPr id="40962" name="文本框 1"/>
          <p:cNvSpPr txBox="1"/>
          <p:nvPr/>
        </p:nvSpPr>
        <p:spPr>
          <a:xfrm>
            <a:off x="347663" y="1919288"/>
            <a:ext cx="8494712" cy="161607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lnSpc>
                <a:spcPct val="150000"/>
              </a:lnSpc>
            </a:pPr>
            <a:endParaRPr lang="zh-CN" altLang="en-US" sz="2200" b="1" dirty="0">
              <a:solidFill>
                <a:srgbClr val="00009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</a:pPr>
            <a:r>
              <a:rPr lang="zh-CN" altLang="en-US" sz="2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先求</a:t>
            </a:r>
            <a:r>
              <a:rPr lang="en-US" altLang="zh-CN" sz="2200" b="1" i="1" dirty="0">
                <a:latin typeface="Times New Roman" panose="02020603050405020304" pitchFamily="18" charset="0"/>
                <a:ea typeface="微软雅黑" panose="020B0503020204020204" pitchFamily="34" charset="-122"/>
                <a:sym typeface="宋体" panose="02010600030101010101" pitchFamily="2" charset="-122"/>
              </a:rPr>
              <a:t>L(w,b,α)</a:t>
            </a:r>
            <a:r>
              <a:rPr lang="zh-CN" altLang="en-US" sz="2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的极小值</a:t>
            </a:r>
            <a:r>
              <a:rPr lang="zh-CN" altLang="en-US" sz="22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，即对</a:t>
            </a:r>
            <a:r>
              <a:rPr lang="en-US" altLang="zh-CN" sz="2200" b="1" i="1" dirty="0">
                <a:latin typeface="Times New Roman" panose="02020603050405020304" pitchFamily="18" charset="0"/>
                <a:ea typeface="微软雅黑" panose="020B0503020204020204" pitchFamily="34" charset="-122"/>
                <a:sym typeface="宋体" panose="02010600030101010101" pitchFamily="2" charset="-122"/>
              </a:rPr>
              <a:t>w</a:t>
            </a:r>
            <a:r>
              <a:rPr lang="zh-CN" altLang="en-US" sz="22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和</a:t>
            </a:r>
            <a:r>
              <a:rPr lang="en-US" altLang="zh-CN" sz="2200" b="1" i="1" dirty="0">
                <a:latin typeface="Times New Roman" panose="02020603050405020304" pitchFamily="18" charset="0"/>
                <a:ea typeface="微软雅黑" panose="020B0503020204020204" pitchFamily="34" charset="-122"/>
                <a:sym typeface="宋体" panose="02010600030101010101" pitchFamily="2" charset="-122"/>
              </a:rPr>
              <a:t>b</a:t>
            </a:r>
            <a:r>
              <a:rPr lang="zh-CN" altLang="en-US" sz="22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分别求偏导，并令导数为零，得到：</a:t>
            </a:r>
            <a:endParaRPr lang="zh-CN" altLang="en-US" sz="2200" b="1" dirty="0">
              <a:solidFill>
                <a:srgbClr val="00009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endParaRPr lang="zh-CN" altLang="en-US" sz="2200" b="1" dirty="0">
              <a:solidFill>
                <a:srgbClr val="0000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40963" name="对象 6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3595688" y="3173413"/>
          <a:ext cx="1790700" cy="908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4" name="" r:id="rId1" imgW="850900" imgH="431800" progId="Equation.KSEE3">
                  <p:embed/>
                </p:oleObj>
              </mc:Choice>
              <mc:Fallback>
                <p:oleObj name="" r:id="rId1" imgW="850900" imgH="431800" progId="Equation.KSEE3">
                  <p:embed/>
                  <p:pic>
                    <p:nvPicPr>
                      <p:cNvPr id="0" name="图片 3143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595688" y="3173413"/>
                        <a:ext cx="1790700" cy="9080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964" name="对象 7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3690938" y="4095750"/>
          <a:ext cx="1519237" cy="922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5" name="" r:id="rId3" imgW="711200" imgH="431800" progId="Equation.KSEE3">
                  <p:embed/>
                </p:oleObj>
              </mc:Choice>
              <mc:Fallback>
                <p:oleObj name="" r:id="rId3" imgW="711200" imgH="431800" progId="Equation.KSEE3">
                  <p:embed/>
                  <p:pic>
                    <p:nvPicPr>
                      <p:cNvPr id="0" name="图片 314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690938" y="4095750"/>
                        <a:ext cx="1519237" cy="92233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965" name="文本框 1"/>
          <p:cNvSpPr txBox="1"/>
          <p:nvPr/>
        </p:nvSpPr>
        <p:spPr>
          <a:xfrm>
            <a:off x="277813" y="855663"/>
            <a:ext cx="5453062" cy="60007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lnSpc>
                <a:spcPct val="150000"/>
              </a:lnSpc>
            </a:pPr>
            <a:r>
              <a:rPr lang="zh-CN" altLang="en-US" sz="22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转化为对偶的极大极小问题：</a:t>
            </a:r>
            <a:endParaRPr lang="zh-CN" altLang="en-US" sz="2200" b="1" dirty="0">
              <a:solidFill>
                <a:srgbClr val="00009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pic>
        <p:nvPicPr>
          <p:cNvPr id="40966" name="Picture 7" descr="https://upload-images.jianshu.io/upload_images/1089494-317fcc5efaa1da74.jpg?imageMogr2/auto-orient/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43163" y="1554163"/>
            <a:ext cx="3311525" cy="6921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" name="八角星 8"/>
          <p:cNvSpPr/>
          <p:nvPr/>
        </p:nvSpPr>
        <p:spPr>
          <a:xfrm>
            <a:off x="3103563" y="5360988"/>
            <a:ext cx="477838" cy="452438"/>
          </a:xfrm>
          <a:prstGeom prst="star8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000099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0968" name="文本框 1"/>
          <p:cNvSpPr txBox="1"/>
          <p:nvPr/>
        </p:nvSpPr>
        <p:spPr>
          <a:xfrm>
            <a:off x="455613" y="5245100"/>
            <a:ext cx="5453062" cy="53975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lnSpc>
                <a:spcPct val="150000"/>
              </a:lnSpc>
            </a:pPr>
            <a:r>
              <a:rPr lang="zh-CN" altLang="en-US" sz="22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将上述结果代入前式      ，得到：</a:t>
            </a:r>
            <a:endParaRPr lang="zh-CN" altLang="en-US" sz="2200" b="1" dirty="0">
              <a:solidFill>
                <a:srgbClr val="00009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" name="Rectangle 5"/>
          <p:cNvSpPr/>
          <p:nvPr/>
        </p:nvSpPr>
        <p:spPr>
          <a:xfrm>
            <a:off x="968375" y="-169862"/>
            <a:ext cx="7772400" cy="115887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sz="3600" b="1" i="0" u="none" strike="noStrike" kern="1200" cap="none" spc="0" normalizeH="0" baseline="0" noProof="1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分类器求解的优化问题</a:t>
            </a:r>
            <a:endParaRPr kumimoji="0" sz="3600" b="1" i="0" u="none" strike="noStrike" kern="1200" cap="none" spc="0" normalizeH="0" baseline="0" noProof="1">
              <a:ln>
                <a:noFill/>
              </a:ln>
              <a:solidFill>
                <a:schemeClr val="bg1"/>
              </a:solidFill>
              <a:effectLst>
                <a:outerShdw blurRad="38100" dist="38100" dir="2700000">
                  <a:srgbClr val="000000"/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</p:txBody>
      </p:sp>
      <p:sp>
        <p:nvSpPr>
          <p:cNvPr id="43010" name="文本框 1"/>
          <p:cNvSpPr txBox="1"/>
          <p:nvPr/>
        </p:nvSpPr>
        <p:spPr>
          <a:xfrm>
            <a:off x="384175" y="2786063"/>
            <a:ext cx="8356600" cy="1106487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lnSpc>
                <a:spcPct val="150000"/>
              </a:lnSpc>
            </a:pPr>
            <a:r>
              <a:rPr lang="en-US" altLang="zh-CN" sz="22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       </a:t>
            </a:r>
            <a:r>
              <a:rPr lang="zh-CN" altLang="en-US" sz="22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在我们的问题中，含有等式和不等式约束，所以过程中须满足</a:t>
            </a:r>
            <a:r>
              <a:rPr lang="en-US" altLang="zh-CN" sz="22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KKT</a:t>
            </a:r>
            <a:r>
              <a:rPr lang="zh-CN" altLang="en-US" sz="22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条件：</a:t>
            </a:r>
            <a:endParaRPr lang="zh-CN" altLang="en-US" sz="2200" b="1" dirty="0">
              <a:solidFill>
                <a:srgbClr val="00009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graphicFrame>
        <p:nvGraphicFramePr>
          <p:cNvPr id="43011" name="对象 2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1260475" y="3975100"/>
          <a:ext cx="3200400" cy="1885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6" name="" r:id="rId1" imgW="1206500" imgH="711200" progId="Equation.KSEE3">
                  <p:embed/>
                </p:oleObj>
              </mc:Choice>
              <mc:Fallback>
                <p:oleObj name="" r:id="rId1" imgW="1206500" imgH="711200" progId="Equation.KSEE3">
                  <p:embed/>
                  <p:pic>
                    <p:nvPicPr>
                      <p:cNvPr id="0" name="图片 314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260475" y="3975100"/>
                        <a:ext cx="3200400" cy="18859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右箭头 3"/>
          <p:cNvSpPr/>
          <p:nvPr/>
        </p:nvSpPr>
        <p:spPr>
          <a:xfrm>
            <a:off x="4460875" y="4491038"/>
            <a:ext cx="785813" cy="5413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3013" name="文本框 14"/>
          <p:cNvSpPr txBox="1"/>
          <p:nvPr/>
        </p:nvSpPr>
        <p:spPr>
          <a:xfrm>
            <a:off x="5389563" y="4511675"/>
            <a:ext cx="3440112" cy="522288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必有</a:t>
            </a:r>
            <a:r>
              <a:rPr lang="zh-CN" altLang="en-US" sz="2800" i="1" dirty="0">
                <a:latin typeface="Times New Roman" panose="02020603050405020304" pitchFamily="18" charset="0"/>
                <a:ea typeface="宋体" panose="02010600030101010101" pitchFamily="2" charset="-122"/>
              </a:rPr>
              <a:t>α</a:t>
            </a:r>
            <a:r>
              <a:rPr lang="en-US" altLang="zh-CN" sz="2800" i="1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2800" i="1" dirty="0">
                <a:latin typeface="Times New Roman" panose="02020603050405020304" pitchFamily="18" charset="0"/>
                <a:ea typeface="宋体" panose="02010600030101010101" pitchFamily="2" charset="-122"/>
              </a:rPr>
              <a:t>=0 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或</a:t>
            </a:r>
            <a:r>
              <a:rPr lang="en-US" altLang="zh-CN" sz="2800" i="1" dirty="0">
                <a:latin typeface="Times New Roman" panose="02020603050405020304" pitchFamily="18" charset="0"/>
                <a:ea typeface="宋体" panose="02010600030101010101" pitchFamily="2" charset="-122"/>
              </a:rPr>
              <a:t>y</a:t>
            </a:r>
            <a:r>
              <a:rPr lang="en-US" altLang="zh-CN" sz="2800" i="1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i </a:t>
            </a:r>
            <a:r>
              <a:rPr lang="en-US" altLang="zh-CN" sz="2800" i="1" dirty="0">
                <a:latin typeface="Times New Roman" panose="02020603050405020304" pitchFamily="18" charset="0"/>
                <a:ea typeface="宋体" panose="02010600030101010101" pitchFamily="2" charset="-122"/>
              </a:rPr>
              <a:t>f </a:t>
            </a: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</a:rPr>
              <a:t>(</a:t>
            </a:r>
            <a:r>
              <a:rPr lang="en-US" altLang="zh-CN" sz="2800" i="1" dirty="0">
                <a:latin typeface="Times New Roman" panose="02020603050405020304" pitchFamily="18" charset="0"/>
                <a:ea typeface="宋体" panose="02010600030101010101" pitchFamily="2" charset="-122"/>
              </a:rPr>
              <a:t>x</a:t>
            </a:r>
            <a:r>
              <a:rPr lang="en-US" altLang="zh-CN" sz="2800" i="1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</a:rPr>
              <a:t>)</a:t>
            </a:r>
            <a:r>
              <a:rPr lang="en-US" altLang="zh-CN" sz="2800" i="1" dirty="0">
                <a:latin typeface="Times New Roman" panose="02020603050405020304" pitchFamily="18" charset="0"/>
                <a:ea typeface="宋体" panose="02010600030101010101" pitchFamily="2" charset="-122"/>
              </a:rPr>
              <a:t>=</a:t>
            </a: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</a:rPr>
              <a:t>1.</a:t>
            </a:r>
            <a:endParaRPr lang="en-US" altLang="zh-CN" sz="28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43014" name="对象 8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1978025" y="877888"/>
          <a:ext cx="5167313" cy="1173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7" name="" r:id="rId3" imgW="1955800" imgH="444500" progId="Equation.KSEE3">
                  <p:embed/>
                </p:oleObj>
              </mc:Choice>
              <mc:Fallback>
                <p:oleObj name="" r:id="rId3" imgW="1955800" imgH="444500" progId="Equation.KSEE3">
                  <p:embed/>
                  <p:pic>
                    <p:nvPicPr>
                      <p:cNvPr id="0" name="图片 313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978025" y="877888"/>
                        <a:ext cx="5167313" cy="117316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3015" name="文本框 11"/>
          <p:cNvSpPr txBox="1"/>
          <p:nvPr/>
        </p:nvSpPr>
        <p:spPr>
          <a:xfrm>
            <a:off x="2095500" y="2157413"/>
            <a:ext cx="568325" cy="492125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zh-CN" sz="2600" i="1" dirty="0">
                <a:latin typeface="Times New Roman" panose="02020603050405020304" pitchFamily="18" charset="0"/>
                <a:ea typeface="宋体" panose="02010600030101010101" pitchFamily="2" charset="-122"/>
              </a:rPr>
              <a:t>s.t.</a:t>
            </a:r>
            <a:endParaRPr lang="en-US" altLang="zh-CN" sz="2600" i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43016" name="对象 12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2720975" y="2001838"/>
          <a:ext cx="1320800" cy="801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7" name="" r:id="rId5" imgW="711200" imgH="431800" progId="Equation.KSEE3">
                  <p:embed/>
                </p:oleObj>
              </mc:Choice>
              <mc:Fallback>
                <p:oleObj name="" r:id="rId5" imgW="711200" imgH="431800" progId="Equation.KSEE3">
                  <p:embed/>
                  <p:pic>
                    <p:nvPicPr>
                      <p:cNvPr id="0" name="图片 3146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720975" y="2001838"/>
                        <a:ext cx="1320800" cy="80168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3017" name="文本框 14"/>
          <p:cNvSpPr txBox="1"/>
          <p:nvPr/>
        </p:nvSpPr>
        <p:spPr>
          <a:xfrm>
            <a:off x="3984625" y="2157413"/>
            <a:ext cx="2919413" cy="490537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zh-CN" sz="2600" i="1" dirty="0">
                <a:latin typeface="Arial" panose="020B0604020202020204" pitchFamily="34" charset="0"/>
                <a:ea typeface="宋体" panose="02010600030101010101" pitchFamily="2" charset="-122"/>
              </a:rPr>
              <a:t>,  </a:t>
            </a:r>
            <a:r>
              <a:rPr lang="en-US" altLang="zh-CN" sz="2600" i="1" dirty="0">
                <a:latin typeface="Times New Roman" panose="02020603050405020304" pitchFamily="18" charset="0"/>
                <a:ea typeface="宋体" panose="02010600030101010101" pitchFamily="2" charset="-122"/>
              </a:rPr>
              <a:t>α</a:t>
            </a:r>
            <a:r>
              <a:rPr lang="en-US" altLang="zh-CN" sz="2600" i="1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2600" i="1" dirty="0">
                <a:latin typeface="Arial" panose="020B0604020202020204" pitchFamily="34" charset="0"/>
                <a:ea typeface="宋体" panose="02010600030101010101" pitchFamily="2" charset="-122"/>
              </a:rPr>
              <a:t> </a:t>
            </a:r>
            <a:r>
              <a:rPr lang="en-US" altLang="zh-CN" sz="2600" i="1" dirty="0">
                <a:latin typeface="Times New Roman" panose="02020603050405020304" pitchFamily="18" charset="0"/>
                <a:ea typeface="宋体" panose="02010600030101010101" pitchFamily="2" charset="-122"/>
              </a:rPr>
              <a:t>≥ 0,  i=1,2,...,m.</a:t>
            </a:r>
            <a:endParaRPr lang="en-US" altLang="zh-CN" sz="2600" i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43018" name="对象 1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4111625" y="2012950"/>
          <a:ext cx="9144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8" name="" r:id="rId7" imgW="914400" imgH="215900" progId="Equation.KSEE3">
                  <p:embed/>
                </p:oleObj>
              </mc:Choice>
              <mc:Fallback>
                <p:oleObj name="" r:id="rId7" imgW="914400" imgH="215900" progId="Equation.KSEE3">
                  <p:embed/>
                  <p:pic>
                    <p:nvPicPr>
                      <p:cNvPr id="0" name="图片 3147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111625" y="2012950"/>
                        <a:ext cx="914400" cy="2159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3019" name="矩形 11"/>
          <p:cNvSpPr/>
          <p:nvPr/>
        </p:nvSpPr>
        <p:spPr>
          <a:xfrm>
            <a:off x="508000" y="6003925"/>
            <a:ext cx="7629525" cy="541338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lnSpc>
                <a:spcPct val="150000"/>
              </a:lnSpc>
            </a:pPr>
            <a:r>
              <a:rPr lang="zh-CN" altLang="en-US" sz="2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此时，函数及约束条件中的变量只有拉格朗日乘子：</a:t>
            </a:r>
            <a:r>
              <a:rPr lang="zh-CN" altLang="en-US" sz="2200" b="1" i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α</a:t>
            </a:r>
            <a:endParaRPr lang="zh-CN" altLang="en-US" sz="2200" b="1" i="1" dirty="0">
              <a:solidFill>
                <a:srgbClr val="00009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9457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72100" y="1504950"/>
            <a:ext cx="3429000" cy="38481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9458" name="文本框 4"/>
          <p:cNvSpPr txBox="1"/>
          <p:nvPr/>
        </p:nvSpPr>
        <p:spPr>
          <a:xfrm>
            <a:off x="31750" y="688975"/>
            <a:ext cx="5472113" cy="5678488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lnSpc>
                <a:spcPct val="150000"/>
              </a:lnSpc>
            </a:pPr>
            <a:r>
              <a:rPr lang="zh-CN" altLang="en-US" sz="22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弗拉基米尔 N. 瓦普尼克</a:t>
            </a:r>
            <a:r>
              <a:rPr lang="en-US" altLang="zh-CN" sz="22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2200" b="1" i="1" dirty="0">
                <a:latin typeface="Times New Roman" panose="02020603050405020304" pitchFamily="18" charset="0"/>
                <a:ea typeface="微软雅黑" panose="020B0503020204020204" pitchFamily="34" charset="-122"/>
              </a:rPr>
              <a:t>VladimirN.Vapnik</a:t>
            </a:r>
            <a:r>
              <a:rPr lang="en-US" altLang="zh-CN" sz="2200" b="1" i="1" dirty="0">
                <a:latin typeface="Times New Roman" panose="02020603050405020304" pitchFamily="18" charset="0"/>
                <a:ea typeface="微软雅黑" panose="020B0503020204020204" pitchFamily="34" charset="-122"/>
              </a:rPr>
              <a:t>)</a:t>
            </a:r>
            <a:endParaRPr lang="en-US" altLang="zh-CN" sz="2200" b="1" i="1" dirty="0">
              <a:latin typeface="Times New Roman" panose="02020603050405020304" pitchFamily="18" charset="0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2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统计学习理论之父。数学家、统计学家、计算机科学家。</a:t>
            </a:r>
            <a:r>
              <a:rPr lang="en-US" altLang="zh-CN" sz="22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1936</a:t>
            </a:r>
            <a:r>
              <a:rPr lang="zh-CN" altLang="en-US" sz="22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年出生于苏联，</a:t>
            </a:r>
            <a:r>
              <a:rPr lang="en-US" altLang="zh-CN" sz="22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1990</a:t>
            </a:r>
            <a:r>
              <a:rPr lang="zh-CN" altLang="en-US" sz="22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年入职美国贝尔实验室工作，</a:t>
            </a:r>
            <a:r>
              <a:rPr lang="en-US" altLang="zh-CN" sz="22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1995</a:t>
            </a:r>
            <a:r>
              <a:rPr lang="zh-CN" altLang="en-US" sz="22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年发表了最初的</a:t>
            </a:r>
            <a:r>
              <a:rPr lang="zh-CN" altLang="en-US" sz="2200" b="1" i="1" dirty="0">
                <a:latin typeface="Times New Roman" panose="02020603050405020304" pitchFamily="18" charset="0"/>
                <a:ea typeface="微软雅黑" panose="020B0503020204020204" pitchFamily="34" charset="-122"/>
              </a:rPr>
              <a:t>SVM</a:t>
            </a:r>
            <a:r>
              <a:rPr lang="zh-CN" altLang="en-US" sz="22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文章。当时神经网络正当红，因此这篇文章被权威期刊</a:t>
            </a:r>
            <a:r>
              <a:rPr lang="zh-CN" altLang="en-US" sz="2200" b="1" i="1" dirty="0">
                <a:latin typeface="Times New Roman" panose="02020603050405020304" pitchFamily="18" charset="0"/>
                <a:ea typeface="微软雅黑" panose="020B0503020204020204" pitchFamily="34" charset="-122"/>
              </a:rPr>
              <a:t>Machine Learning</a:t>
            </a:r>
            <a:r>
              <a:rPr lang="zh-CN" altLang="en-US" sz="22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要求以</a:t>
            </a:r>
            <a:r>
              <a:rPr lang="en-US" altLang="zh-CN" sz="22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zh-CN" altLang="en-US" sz="2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支持向量机</a:t>
            </a:r>
            <a:r>
              <a:rPr lang="en-US" altLang="zh-CN" sz="22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r>
              <a:rPr lang="zh-CN" altLang="en-US" sz="22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名义发表。</a:t>
            </a:r>
            <a:endParaRPr lang="zh-CN" altLang="en-US" sz="2200" b="1" dirty="0">
              <a:solidFill>
                <a:srgbClr val="0000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2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作者早在</a:t>
            </a:r>
            <a:r>
              <a:rPr lang="en-US" altLang="zh-CN" sz="22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1963</a:t>
            </a:r>
            <a:r>
              <a:rPr lang="zh-CN" altLang="en-US" sz="22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年就提出了</a:t>
            </a:r>
            <a:r>
              <a:rPr lang="zh-CN" altLang="en-US" sz="2200" b="1" i="1" dirty="0">
                <a:latin typeface="Times New Roman" panose="02020603050405020304" pitchFamily="18" charset="0"/>
                <a:ea typeface="微软雅黑" panose="020B0503020204020204" pitchFamily="34" charset="-122"/>
              </a:rPr>
              <a:t>SVM</a:t>
            </a:r>
            <a:r>
              <a:rPr lang="zh-CN" altLang="en-US" sz="22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的概念，并且使得统计学习理论在</a:t>
            </a:r>
            <a:r>
              <a:rPr lang="en-US" altLang="zh-CN" sz="22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22</a:t>
            </a:r>
            <a:r>
              <a:rPr lang="zh-CN" altLang="en-US" sz="22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世纪</a:t>
            </a:r>
            <a:r>
              <a:rPr lang="en-US" altLang="zh-CN" sz="22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70</a:t>
            </a:r>
            <a:r>
              <a:rPr lang="zh-CN" altLang="en-US" sz="22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年代就已经成型。</a:t>
            </a:r>
            <a:r>
              <a:rPr lang="en-US" altLang="zh-CN" sz="22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2002</a:t>
            </a:r>
            <a:r>
              <a:rPr lang="zh-CN" altLang="en-US" sz="22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年加入普林斯顿</a:t>
            </a:r>
            <a:r>
              <a:rPr lang="zh-CN" altLang="en-US" sz="2200" b="1" i="1" dirty="0">
                <a:latin typeface="Times New Roman" panose="02020603050405020304" pitchFamily="18" charset="0"/>
                <a:ea typeface="微软雅黑" panose="020B0503020204020204" pitchFamily="34" charset="-122"/>
              </a:rPr>
              <a:t>NEC</a:t>
            </a:r>
            <a:r>
              <a:rPr lang="zh-CN" altLang="en-US" sz="22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实验室，</a:t>
            </a:r>
            <a:r>
              <a:rPr lang="en-US" altLang="zh-CN" sz="22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2014</a:t>
            </a:r>
            <a:r>
              <a:rPr lang="zh-CN" altLang="en-US" sz="22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年加入</a:t>
            </a:r>
            <a:r>
              <a:rPr lang="zh-CN" altLang="en-US" sz="2200" b="1" i="1" dirty="0">
                <a:latin typeface="Times New Roman" panose="02020603050405020304" pitchFamily="18" charset="0"/>
                <a:ea typeface="微软雅黑" panose="020B0503020204020204" pitchFamily="34" charset="-122"/>
              </a:rPr>
              <a:t>Facebook</a:t>
            </a:r>
            <a:r>
              <a:rPr lang="zh-CN" altLang="en-US" sz="22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2200" b="1" dirty="0">
              <a:solidFill>
                <a:srgbClr val="0000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" name="Rectangle 5"/>
          <p:cNvSpPr/>
          <p:nvPr/>
        </p:nvSpPr>
        <p:spPr>
          <a:xfrm>
            <a:off x="968375" y="-169862"/>
            <a:ext cx="7772400" cy="115887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sz="3600" b="1" i="0" u="none" strike="noStrike" kern="1200" cap="none" spc="0" normalizeH="0" baseline="0" noProof="1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分类器求解的优化问题</a:t>
            </a:r>
            <a:endParaRPr kumimoji="0" sz="3600" b="1" i="0" u="none" strike="noStrike" kern="1200" cap="none" spc="0" normalizeH="0" baseline="0" noProof="1">
              <a:ln>
                <a:noFill/>
              </a:ln>
              <a:solidFill>
                <a:schemeClr val="bg1"/>
              </a:solidFill>
              <a:effectLst>
                <a:outerShdw blurRad="38100" dist="38100" dir="2700000">
                  <a:srgbClr val="000000"/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</p:txBody>
      </p:sp>
      <p:sp>
        <p:nvSpPr>
          <p:cNvPr id="45058" name="文本框 1"/>
          <p:cNvSpPr txBox="1"/>
          <p:nvPr/>
        </p:nvSpPr>
        <p:spPr>
          <a:xfrm>
            <a:off x="393700" y="1028700"/>
            <a:ext cx="8356600" cy="4662488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lnSpc>
                <a:spcPct val="150000"/>
              </a:lnSpc>
            </a:pPr>
            <a:r>
              <a:rPr lang="zh-CN" altLang="en-US" sz="22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解出</a:t>
            </a:r>
            <a:r>
              <a:rPr lang="zh-CN" altLang="en-US" sz="2200" b="1" i="1" dirty="0">
                <a:latin typeface="Times New Roman" panose="02020603050405020304" pitchFamily="18" charset="0"/>
                <a:ea typeface="宋体" panose="02010600030101010101" pitchFamily="2" charset="-122"/>
              </a:rPr>
              <a:t>α</a:t>
            </a:r>
            <a:r>
              <a:rPr lang="zh-CN" altLang="en-US" sz="22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后，再求出</a:t>
            </a:r>
            <a:r>
              <a:rPr lang="en-US" altLang="zh-CN" sz="2200" b="1" i="1" dirty="0">
                <a:latin typeface="Times New Roman" panose="02020603050405020304" pitchFamily="18" charset="0"/>
                <a:ea typeface="宋体" panose="02010600030101010101" pitchFamily="2" charset="-122"/>
              </a:rPr>
              <a:t>w</a:t>
            </a:r>
            <a:r>
              <a:rPr lang="zh-CN" altLang="en-US" sz="22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2200" b="1" i="1" dirty="0">
                <a:latin typeface="Times New Roman" panose="02020603050405020304" pitchFamily="18" charset="0"/>
                <a:ea typeface="宋体" panose="02010600030101010101" pitchFamily="2" charset="-122"/>
              </a:rPr>
              <a:t>b</a:t>
            </a:r>
            <a:r>
              <a:rPr lang="zh-CN" altLang="en-US" sz="22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，即可以得到分隔线模型：</a:t>
            </a:r>
            <a:endParaRPr lang="zh-CN" altLang="en-US" sz="2200" b="1" dirty="0">
              <a:solidFill>
                <a:srgbClr val="00009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endParaRPr lang="zh-CN" altLang="en-US" sz="2200" b="1" dirty="0">
              <a:solidFill>
                <a:srgbClr val="00009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endParaRPr lang="zh-CN" altLang="en-US" sz="2200" b="1" dirty="0">
              <a:solidFill>
                <a:srgbClr val="00009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endParaRPr lang="zh-CN" altLang="en-US" sz="2200" b="1" dirty="0">
              <a:solidFill>
                <a:srgbClr val="00009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endParaRPr lang="zh-CN" altLang="en-US" sz="2200" b="1" dirty="0">
              <a:solidFill>
                <a:srgbClr val="00009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endParaRPr lang="zh-CN" altLang="en-US" sz="2200" b="1" dirty="0">
              <a:solidFill>
                <a:srgbClr val="00009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2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可见，分隔线模型与拉格朗日</a:t>
            </a:r>
            <a:r>
              <a:rPr lang="zh-CN" altLang="en-US" sz="22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乘子</a:t>
            </a:r>
            <a:r>
              <a:rPr lang="zh-CN" altLang="en-US" sz="2200" b="1" i="1" dirty="0">
                <a:latin typeface="Times New Roman" panose="02020603050405020304" pitchFamily="18" charset="0"/>
                <a:ea typeface="宋体" panose="02010600030101010101" pitchFamily="2" charset="-122"/>
              </a:rPr>
              <a:t>α</a:t>
            </a:r>
            <a:r>
              <a:rPr lang="zh-CN" altLang="en-US" sz="22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有关。</a:t>
            </a:r>
            <a:endParaRPr lang="zh-CN" altLang="en-US" sz="2200" b="1" dirty="0">
              <a:solidFill>
                <a:srgbClr val="0000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zh-CN" altLang="en-US" sz="2200" b="1" dirty="0">
              <a:solidFill>
                <a:srgbClr val="00009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2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因此，</a:t>
            </a:r>
            <a:r>
              <a:rPr lang="zh-CN" altLang="en-US" sz="2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问题求解的重点转为求拉格朗日乘子</a:t>
            </a:r>
            <a:r>
              <a:rPr lang="zh-CN" altLang="en-US" sz="2200" b="1" i="1" dirty="0"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α</a:t>
            </a:r>
            <a:endParaRPr lang="zh-CN" altLang="en-US" sz="2200" b="1" dirty="0">
              <a:solidFill>
                <a:srgbClr val="00009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graphicFrame>
        <p:nvGraphicFramePr>
          <p:cNvPr id="45059" name="对象 1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3009900" y="2106613"/>
          <a:ext cx="2700338" cy="1754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9" name="" r:id="rId1" imgW="1054100" imgH="685800" progId="Equation.KSEE3">
                  <p:embed/>
                </p:oleObj>
              </mc:Choice>
              <mc:Fallback>
                <p:oleObj name="" r:id="rId1" imgW="1054100" imgH="685800" progId="Equation.KSEE3">
                  <p:embed/>
                  <p:pic>
                    <p:nvPicPr>
                      <p:cNvPr id="0" name="图片 3148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009900" y="2106613"/>
                        <a:ext cx="2700338" cy="175418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314" name="文本框 1"/>
          <p:cNvSpPr txBox="1"/>
          <p:nvPr/>
        </p:nvSpPr>
        <p:spPr>
          <a:xfrm>
            <a:off x="1515870" y="1814395"/>
            <a:ext cx="5953125" cy="939363"/>
          </a:xfrm>
          <a:prstGeom prst="rect">
            <a:avLst/>
          </a:prstGeom>
          <a:noFill/>
          <a:ln w="9525">
            <a:noFill/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>
            <a:spAutoFit/>
          </a:bodyPr>
          <a:lstStyle/>
          <a:p>
            <a:pPr marR="0" algn="ctr" defTabSz="914400">
              <a:lnSpc>
                <a:spcPct val="200000"/>
              </a:lnSpc>
              <a:buClrTx/>
              <a:buSzTx/>
              <a:defRPr/>
            </a:pPr>
            <a:r>
              <a:rPr kumimoji="0" lang="zh-CN" altLang="en-US" sz="3200" b="1" kern="1200" cap="none" spc="0" normalizeH="0" baseline="0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0000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宋体" panose="02010600030101010101" pitchFamily="2" charset="-122"/>
              </a:rPr>
              <a:t>对于线性可分问题</a:t>
            </a:r>
            <a:endParaRPr kumimoji="0" lang="zh-CN" altLang="en-US" sz="3200" b="1" kern="1200" cap="none" spc="0" normalizeH="0" baseline="0" noProof="1" smtClean="0">
              <a:ln w="10160">
                <a:solidFill>
                  <a:schemeClr val="accent5"/>
                </a:solidFill>
                <a:prstDash val="solid"/>
              </a:ln>
              <a:solidFill>
                <a:srgbClr val="0000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4098" name="Rectangle 5"/>
          <p:cNvSpPr/>
          <p:nvPr/>
        </p:nvSpPr>
        <p:spPr>
          <a:xfrm>
            <a:off x="841375" y="-200025"/>
            <a:ext cx="7772400" cy="115887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sz="3600" b="1" i="0" u="none" strike="noStrike" kern="1200" cap="none" spc="0" normalizeH="0" baseline="0" noProof="1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支持向量机</a:t>
            </a:r>
            <a:endParaRPr kumimoji="0" lang="zh-CN" sz="3600" b="1" i="0" u="none" strike="noStrike" kern="1200" cap="none" spc="0" normalizeH="0" baseline="0" noProof="1">
              <a:ln>
                <a:noFill/>
              </a:ln>
              <a:solidFill>
                <a:schemeClr val="bg1"/>
              </a:solidFill>
              <a:effectLst>
                <a:outerShdw blurRad="38100" dist="38100" dir="2700000">
                  <a:srgbClr val="000000"/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</p:txBody>
      </p:sp>
      <p:cxnSp>
        <p:nvCxnSpPr>
          <p:cNvPr id="5" name="直接连接符 4"/>
          <p:cNvCxnSpPr/>
          <p:nvPr/>
        </p:nvCxnSpPr>
        <p:spPr>
          <a:xfrm flipV="1">
            <a:off x="2042665" y="3075777"/>
            <a:ext cx="4899169" cy="25167"/>
          </a:xfrm>
          <a:prstGeom prst="line">
            <a:avLst/>
          </a:prstGeom>
          <a:ln w="31750" cmpd="sng">
            <a:solidFill>
              <a:srgbClr val="0000FF"/>
            </a:solidFill>
            <a:prstDash val="solid"/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8129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54150" y="744538"/>
            <a:ext cx="6578600" cy="5957887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2" name="组合 8"/>
          <p:cNvGrpSpPr/>
          <p:nvPr/>
        </p:nvGrpSpPr>
        <p:grpSpPr>
          <a:xfrm>
            <a:off x="3470275" y="2719388"/>
            <a:ext cx="3162300" cy="1276350"/>
            <a:chOff x="5466" y="4282"/>
            <a:chExt cx="4980" cy="2010"/>
          </a:xfrm>
        </p:grpSpPr>
        <p:sp>
          <p:nvSpPr>
            <p:cNvPr id="48131" name="文本框 4"/>
            <p:cNvSpPr txBox="1"/>
            <p:nvPr/>
          </p:nvSpPr>
          <p:spPr>
            <a:xfrm>
              <a:off x="5466" y="5110"/>
              <a:ext cx="4248" cy="580"/>
            </a:xfrm>
            <a:prstGeom prst="rect">
              <a:avLst/>
            </a:prstGeom>
            <a:solidFill>
              <a:schemeClr val="bg1"/>
            </a:solidFill>
            <a:ln w="28575" cap="flat" cmpd="sng">
              <a:solidFill>
                <a:srgbClr val="385D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t" anchorCtr="0">
              <a:spAutoFit/>
            </a:bodyPr>
            <a:p>
              <a:r>
                <a: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超平面：分类的决策边界</a:t>
              </a:r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6" name="直接箭头连接符 5"/>
            <p:cNvCxnSpPr>
              <a:stCxn id="48131" idx="2"/>
            </p:cNvCxnSpPr>
            <p:nvPr/>
          </p:nvCxnSpPr>
          <p:spPr>
            <a:xfrm>
              <a:off x="7591" y="5689"/>
              <a:ext cx="2855" cy="603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箭头连接符 6"/>
            <p:cNvCxnSpPr>
              <a:stCxn id="48131" idx="2"/>
            </p:cNvCxnSpPr>
            <p:nvPr/>
          </p:nvCxnSpPr>
          <p:spPr>
            <a:xfrm flipH="1">
              <a:off x="6286" y="5689"/>
              <a:ext cx="1305" cy="418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箭头连接符 7"/>
            <p:cNvCxnSpPr>
              <a:stCxn id="48131" idx="0"/>
            </p:cNvCxnSpPr>
            <p:nvPr/>
          </p:nvCxnSpPr>
          <p:spPr>
            <a:xfrm flipV="1">
              <a:off x="7591" y="4282"/>
              <a:ext cx="2445" cy="827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915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58850" y="746125"/>
            <a:ext cx="7227888" cy="5964238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2" name="组合 13"/>
          <p:cNvGrpSpPr/>
          <p:nvPr/>
        </p:nvGrpSpPr>
        <p:grpSpPr>
          <a:xfrm>
            <a:off x="3789363" y="2220913"/>
            <a:ext cx="1725612" cy="2341562"/>
            <a:chOff x="5968" y="3498"/>
            <a:chExt cx="2718" cy="3688"/>
          </a:xfrm>
        </p:grpSpPr>
        <p:cxnSp>
          <p:nvCxnSpPr>
            <p:cNvPr id="6" name="直接箭头连接符 5"/>
            <p:cNvCxnSpPr/>
            <p:nvPr/>
          </p:nvCxnSpPr>
          <p:spPr>
            <a:xfrm flipH="1">
              <a:off x="8668" y="3498"/>
              <a:ext cx="18" cy="913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箭头连接符 6"/>
            <p:cNvCxnSpPr/>
            <p:nvPr/>
          </p:nvCxnSpPr>
          <p:spPr>
            <a:xfrm flipV="1">
              <a:off x="7011" y="6646"/>
              <a:ext cx="633" cy="54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箭头连接符 7"/>
            <p:cNvCxnSpPr/>
            <p:nvPr/>
          </p:nvCxnSpPr>
          <p:spPr>
            <a:xfrm flipH="1">
              <a:off x="6751" y="4058"/>
              <a:ext cx="540" cy="653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箭头连接符 8"/>
            <p:cNvCxnSpPr/>
            <p:nvPr/>
          </p:nvCxnSpPr>
          <p:spPr>
            <a:xfrm flipH="1">
              <a:off x="5968" y="5921"/>
              <a:ext cx="670" cy="41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组合 14"/>
          <p:cNvGrpSpPr/>
          <p:nvPr/>
        </p:nvGrpSpPr>
        <p:grpSpPr>
          <a:xfrm>
            <a:off x="3789363" y="2700338"/>
            <a:ext cx="1639887" cy="1587500"/>
            <a:chOff x="5968" y="4253"/>
            <a:chExt cx="2582" cy="2500"/>
          </a:xfrm>
        </p:grpSpPr>
        <p:cxnSp>
          <p:nvCxnSpPr>
            <p:cNvPr id="10" name="直接箭头连接符 9"/>
            <p:cNvCxnSpPr/>
            <p:nvPr/>
          </p:nvCxnSpPr>
          <p:spPr>
            <a:xfrm>
              <a:off x="6750" y="5045"/>
              <a:ext cx="635" cy="298"/>
            </a:xfrm>
            <a:prstGeom prst="straightConnector1">
              <a:avLst/>
            </a:prstGeom>
            <a:ln w="38100">
              <a:solidFill>
                <a:srgbClr val="7030A0"/>
              </a:solidFill>
              <a:headEnd type="arrow" w="sm" len="sm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箭头连接符 10"/>
            <p:cNvCxnSpPr/>
            <p:nvPr/>
          </p:nvCxnSpPr>
          <p:spPr>
            <a:xfrm>
              <a:off x="5968" y="6455"/>
              <a:ext cx="635" cy="298"/>
            </a:xfrm>
            <a:prstGeom prst="straightConnector1">
              <a:avLst/>
            </a:prstGeom>
            <a:ln w="38100">
              <a:solidFill>
                <a:srgbClr val="7030A0"/>
              </a:solidFill>
              <a:headEnd type="arrow" w="sm" len="sm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箭头连接符 11"/>
            <p:cNvCxnSpPr/>
            <p:nvPr/>
          </p:nvCxnSpPr>
          <p:spPr>
            <a:xfrm>
              <a:off x="7915" y="4253"/>
              <a:ext cx="635" cy="297"/>
            </a:xfrm>
            <a:prstGeom prst="straightConnector1">
              <a:avLst/>
            </a:prstGeom>
            <a:ln w="38100">
              <a:solidFill>
                <a:srgbClr val="7030A0"/>
              </a:solidFill>
              <a:headEnd type="arrow" w="sm" len="sm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箭头连接符 12"/>
            <p:cNvCxnSpPr/>
            <p:nvPr/>
          </p:nvCxnSpPr>
          <p:spPr>
            <a:xfrm>
              <a:off x="7010" y="6158"/>
              <a:ext cx="635" cy="297"/>
            </a:xfrm>
            <a:prstGeom prst="straightConnector1">
              <a:avLst/>
            </a:prstGeom>
            <a:ln w="38100">
              <a:solidFill>
                <a:srgbClr val="7030A0"/>
              </a:solidFill>
              <a:headEnd type="arrow" w="sm" len="sm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6" name="直接箭头连接符 15"/>
          <p:cNvCxnSpPr/>
          <p:nvPr/>
        </p:nvCxnSpPr>
        <p:spPr>
          <a:xfrm flipV="1">
            <a:off x="5843588" y="928688"/>
            <a:ext cx="407988" cy="1588"/>
          </a:xfrm>
          <a:prstGeom prst="straightConnector1">
            <a:avLst/>
          </a:prstGeom>
          <a:ln w="38100">
            <a:solidFill>
              <a:srgbClr val="7030A0"/>
            </a:solidFill>
            <a:headEnd type="arrow" w="sm" len="sm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6169025" y="746125"/>
            <a:ext cx="64135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间隔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7821613" y="746125"/>
            <a:ext cx="1096962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支持向量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0" name="直接箭头连接符 19"/>
          <p:cNvCxnSpPr/>
          <p:nvPr/>
        </p:nvCxnSpPr>
        <p:spPr>
          <a:xfrm flipV="1">
            <a:off x="7610475" y="930275"/>
            <a:ext cx="317500" cy="4763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" name="Rectangle 5"/>
          <p:cNvSpPr/>
          <p:nvPr/>
        </p:nvSpPr>
        <p:spPr>
          <a:xfrm>
            <a:off x="968375" y="-169862"/>
            <a:ext cx="7772400" cy="115887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sz="3600" b="1" i="0" u="none" strike="noStrike" kern="1200" cap="none" spc="0" normalizeH="0" baseline="0" noProof="1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分类器求解的优化问题</a:t>
            </a:r>
            <a:endParaRPr kumimoji="0" sz="3600" b="1" i="0" u="none" strike="noStrike" kern="1200" cap="none" spc="0" normalizeH="0" baseline="0" noProof="1">
              <a:ln>
                <a:noFill/>
              </a:ln>
              <a:solidFill>
                <a:schemeClr val="bg1"/>
              </a:solidFill>
              <a:effectLst>
                <a:outerShdw blurRad="38100" dist="38100" dir="2700000">
                  <a:srgbClr val="000000"/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</p:txBody>
      </p:sp>
      <p:pic>
        <p:nvPicPr>
          <p:cNvPr id="50178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2875" y="682625"/>
            <a:ext cx="8875713" cy="60579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" name="Rectangle 5"/>
          <p:cNvSpPr/>
          <p:nvPr/>
        </p:nvSpPr>
        <p:spPr>
          <a:xfrm>
            <a:off x="968375" y="-169862"/>
            <a:ext cx="7772400" cy="115887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sz="3600" b="1" i="0" u="none" strike="noStrike" kern="1200" cap="none" spc="0" normalizeH="0" baseline="0" noProof="1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分类器求解的优化问题</a:t>
            </a:r>
            <a:endParaRPr kumimoji="0" sz="3600" b="1" i="0" u="none" strike="noStrike" kern="1200" cap="none" spc="0" normalizeH="0" baseline="0" noProof="1">
              <a:ln>
                <a:noFill/>
              </a:ln>
              <a:solidFill>
                <a:schemeClr val="bg1"/>
              </a:solidFill>
              <a:effectLst>
                <a:outerShdw blurRad="38100" dist="38100" dir="2700000">
                  <a:srgbClr val="000000"/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</p:txBody>
      </p:sp>
      <p:pic>
        <p:nvPicPr>
          <p:cNvPr id="52226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6538" y="666750"/>
            <a:ext cx="8764587" cy="60737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" name="Rectangle 5"/>
          <p:cNvSpPr/>
          <p:nvPr/>
        </p:nvSpPr>
        <p:spPr>
          <a:xfrm>
            <a:off x="968375" y="-169862"/>
            <a:ext cx="7772400" cy="115887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sz="3600" b="1" i="0" u="none" strike="noStrike" kern="1200" cap="none" spc="0" normalizeH="0" baseline="0" noProof="1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分类器求解的优化问题</a:t>
            </a:r>
            <a:endParaRPr kumimoji="0" sz="3600" b="1" i="0" u="none" strike="noStrike" kern="1200" cap="none" spc="0" normalizeH="0" baseline="0" noProof="1">
              <a:ln>
                <a:noFill/>
              </a:ln>
              <a:solidFill>
                <a:schemeClr val="bg1"/>
              </a:solidFill>
              <a:effectLst>
                <a:outerShdw blurRad="38100" dist="38100" dir="2700000">
                  <a:srgbClr val="000000"/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</p:txBody>
      </p:sp>
      <p:pic>
        <p:nvPicPr>
          <p:cNvPr id="54274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0500" y="696913"/>
            <a:ext cx="6692900" cy="56038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314" name="文本框 1"/>
          <p:cNvSpPr txBox="1"/>
          <p:nvPr/>
        </p:nvSpPr>
        <p:spPr>
          <a:xfrm>
            <a:off x="1515870" y="1814395"/>
            <a:ext cx="5953125" cy="107721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marR="0" algn="ctr" defTabSz="914400">
              <a:lnSpc>
                <a:spcPct val="200000"/>
              </a:lnSpc>
              <a:buClrTx/>
              <a:buSzTx/>
              <a:defRPr/>
            </a:pPr>
            <a:r>
              <a:rPr kumimoji="0" lang="zh-CN" altLang="en-US" sz="3200" b="1" kern="1200" cap="none" spc="0" normalizeH="0" baseline="0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0000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宋体" panose="02010600030101010101" pitchFamily="2" charset="-122"/>
              </a:rPr>
              <a:t>对于</a:t>
            </a:r>
            <a:r>
              <a:rPr kumimoji="0" lang="zh-CN" altLang="en-US" sz="3200" b="1" kern="1200" cap="none" spc="0" normalizeH="0" baseline="0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0000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宋体" panose="02010600030101010101" pitchFamily="2" charset="-122"/>
              </a:rPr>
              <a:t>不完全</a:t>
            </a:r>
            <a:r>
              <a:rPr kumimoji="0" lang="zh-CN" altLang="en-US" sz="3200" b="1" kern="1200" cap="none" spc="0" normalizeH="0" baseline="0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0000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宋体" panose="02010600030101010101" pitchFamily="2" charset="-122"/>
              </a:rPr>
              <a:t>线性可分问题</a:t>
            </a:r>
            <a:endParaRPr kumimoji="0" sz="3200" b="1" kern="1200" cap="none" spc="0" normalizeH="0" baseline="0" noProof="1">
              <a:ln w="10160">
                <a:solidFill>
                  <a:schemeClr val="accent5"/>
                </a:solidFill>
                <a:prstDash val="solid"/>
              </a:ln>
              <a:solidFill>
                <a:srgbClr val="0000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4098" name="Rectangle 5"/>
          <p:cNvSpPr/>
          <p:nvPr/>
        </p:nvSpPr>
        <p:spPr>
          <a:xfrm>
            <a:off x="841375" y="-200025"/>
            <a:ext cx="7772400" cy="115887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sz="3600" b="1" i="0" u="none" strike="noStrike" kern="1200" cap="none" spc="0" normalizeH="0" baseline="0" noProof="1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支持向量机</a:t>
            </a:r>
            <a:endParaRPr kumimoji="0" lang="zh-CN" sz="3600" b="1" i="0" u="none" strike="noStrike" kern="1200" cap="none" spc="0" normalizeH="0" baseline="0" noProof="1">
              <a:ln>
                <a:noFill/>
              </a:ln>
              <a:solidFill>
                <a:schemeClr val="bg1"/>
              </a:solidFill>
              <a:effectLst>
                <a:outerShdw blurRad="38100" dist="38100" dir="2700000">
                  <a:srgbClr val="000000"/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</p:txBody>
      </p:sp>
      <p:cxnSp>
        <p:nvCxnSpPr>
          <p:cNvPr id="5" name="直接连接符 4"/>
          <p:cNvCxnSpPr/>
          <p:nvPr/>
        </p:nvCxnSpPr>
        <p:spPr>
          <a:xfrm flipV="1">
            <a:off x="1803667" y="3058128"/>
            <a:ext cx="5377343" cy="1"/>
          </a:xfrm>
          <a:prstGeom prst="line">
            <a:avLst/>
          </a:prstGeom>
          <a:ln w="31750">
            <a:solidFill>
              <a:srgbClr val="0000FF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" name="Rectangle 5"/>
          <p:cNvSpPr/>
          <p:nvPr/>
        </p:nvSpPr>
        <p:spPr>
          <a:xfrm>
            <a:off x="968375" y="-169862"/>
            <a:ext cx="7772400" cy="115887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sz="3600" b="1" i="0" u="none" strike="noStrike" kern="1200" cap="none" spc="0" normalizeH="0" baseline="0" noProof="1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分类器求解的优化问题</a:t>
            </a:r>
            <a:endParaRPr kumimoji="0" sz="3600" b="1" i="0" u="none" strike="noStrike" kern="1200" cap="none" spc="0" normalizeH="0" baseline="0" noProof="1">
              <a:ln>
                <a:noFill/>
              </a:ln>
              <a:solidFill>
                <a:schemeClr val="bg1"/>
              </a:solidFill>
              <a:effectLst>
                <a:outerShdw blurRad="38100" dist="38100" dir="2700000">
                  <a:srgbClr val="000000"/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</p:txBody>
      </p:sp>
      <p:sp>
        <p:nvSpPr>
          <p:cNvPr id="57346" name="文本框 1"/>
          <p:cNvSpPr txBox="1"/>
          <p:nvPr/>
        </p:nvSpPr>
        <p:spPr>
          <a:xfrm>
            <a:off x="393700" y="3948113"/>
            <a:ext cx="8356600" cy="161607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lnSpc>
                <a:spcPct val="150000"/>
              </a:lnSpc>
            </a:pPr>
            <a:r>
              <a:rPr lang="en-US" altLang="zh-CN" sz="22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       </a:t>
            </a:r>
            <a:r>
              <a:rPr lang="zh-CN" altLang="en-US" sz="22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这里有个假设条件：数据必须</a:t>
            </a:r>
            <a:r>
              <a:rPr lang="en-US" altLang="zh-CN" sz="22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100%</a:t>
            </a:r>
            <a:r>
              <a:rPr lang="zh-CN" altLang="en-US" sz="22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线性可分，但有些数据可能没有办法进行线性划分。为此，我们就可以通过引入</a:t>
            </a:r>
            <a:r>
              <a:rPr lang="zh-CN" altLang="en-US" sz="2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松弛变量</a:t>
            </a:r>
            <a:r>
              <a:rPr lang="en-US" altLang="zh-CN" sz="2200" b="1" i="1" dirty="0">
                <a:latin typeface="Times New Roman" panose="02020603050405020304" pitchFamily="18" charset="0"/>
                <a:ea typeface="幼圆" panose="02010509060101010101" pitchFamily="49" charset="-122"/>
                <a:sym typeface="宋体" panose="02010600030101010101" pitchFamily="2" charset="-122"/>
              </a:rPr>
              <a:t>(slack variable)  </a:t>
            </a:r>
            <a:r>
              <a:rPr lang="zh-CN" altLang="en-US" sz="22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来允许有些数据点可以处于分割面的错误一侧。</a:t>
            </a:r>
            <a:endParaRPr lang="zh-CN" altLang="en-US" sz="2200" b="1" dirty="0">
              <a:solidFill>
                <a:srgbClr val="00009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graphicFrame>
        <p:nvGraphicFramePr>
          <p:cNvPr id="57347" name="对象 8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2344738" y="1682750"/>
          <a:ext cx="4454525" cy="1011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50" name="" r:id="rId1" imgW="1955800" imgH="444500" progId="Equation.KSEE3">
                  <p:embed/>
                </p:oleObj>
              </mc:Choice>
              <mc:Fallback>
                <p:oleObj name="" r:id="rId1" imgW="1955800" imgH="444500" progId="Equation.KSEE3">
                  <p:embed/>
                  <p:pic>
                    <p:nvPicPr>
                      <p:cNvPr id="0" name="图片 3149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344738" y="1682750"/>
                        <a:ext cx="4454525" cy="101123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7348" name="文本框 11"/>
          <p:cNvSpPr txBox="1"/>
          <p:nvPr/>
        </p:nvSpPr>
        <p:spPr>
          <a:xfrm>
            <a:off x="1944688" y="3108325"/>
            <a:ext cx="568325" cy="492125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zh-CN" sz="2600" i="1" dirty="0">
                <a:latin typeface="Times New Roman" panose="02020603050405020304" pitchFamily="18" charset="0"/>
                <a:ea typeface="宋体" panose="02010600030101010101" pitchFamily="2" charset="-122"/>
              </a:rPr>
              <a:t>s.t.</a:t>
            </a:r>
            <a:endParaRPr lang="en-US" altLang="zh-CN" sz="2600" i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57349" name="对象 12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2570163" y="2952750"/>
          <a:ext cx="1320800" cy="803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51" name="" r:id="rId3" imgW="711200" imgH="431800" progId="Equation.KSEE3">
                  <p:embed/>
                </p:oleObj>
              </mc:Choice>
              <mc:Fallback>
                <p:oleObj name="" r:id="rId3" imgW="711200" imgH="431800" progId="Equation.KSEE3">
                  <p:embed/>
                  <p:pic>
                    <p:nvPicPr>
                      <p:cNvPr id="0" name="图片 3150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570163" y="2952750"/>
                        <a:ext cx="1320800" cy="8032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7350" name="文本框 14"/>
          <p:cNvSpPr txBox="1"/>
          <p:nvPr/>
        </p:nvSpPr>
        <p:spPr>
          <a:xfrm>
            <a:off x="3833813" y="3108325"/>
            <a:ext cx="2827337" cy="490538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zh-CN" sz="2600" i="1" dirty="0">
                <a:latin typeface="Arial" panose="020B0604020202020204" pitchFamily="34" charset="0"/>
                <a:ea typeface="宋体" panose="02010600030101010101" pitchFamily="2" charset="-122"/>
              </a:rPr>
              <a:t>,  </a:t>
            </a:r>
            <a:r>
              <a:rPr lang="en-US" altLang="zh-CN" sz="2600" i="1" dirty="0">
                <a:latin typeface="Times New Roman" panose="02020603050405020304" pitchFamily="18" charset="0"/>
                <a:ea typeface="宋体" panose="02010600030101010101" pitchFamily="2" charset="-122"/>
              </a:rPr>
              <a:t>0≤α</a:t>
            </a:r>
            <a:r>
              <a:rPr lang="en-US" altLang="zh-CN" sz="2600" i="1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2600" i="1" dirty="0">
                <a:latin typeface="Times New Roman" panose="02020603050405020304" pitchFamily="18" charset="0"/>
                <a:ea typeface="宋体" panose="02010600030101010101" pitchFamily="2" charset="-122"/>
              </a:rPr>
              <a:t> ,  i=1,2,...,m.</a:t>
            </a:r>
            <a:endParaRPr lang="en-US" altLang="zh-CN" sz="2600" i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57351" name="对象 1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3960813" y="2965450"/>
          <a:ext cx="9144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52" name="" r:id="rId5" imgW="914400" imgH="215900" progId="Equation.KSEE3">
                  <p:embed/>
                </p:oleObj>
              </mc:Choice>
              <mc:Fallback>
                <p:oleObj name="" r:id="rId5" imgW="914400" imgH="215900" progId="Equation.KSEE3">
                  <p:embed/>
                  <p:pic>
                    <p:nvPicPr>
                      <p:cNvPr id="0" name="图片 315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960813" y="2965450"/>
                        <a:ext cx="914400" cy="2159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7352" name="文本框 1"/>
          <p:cNvSpPr txBox="1"/>
          <p:nvPr/>
        </p:nvSpPr>
        <p:spPr>
          <a:xfrm>
            <a:off x="476250" y="708025"/>
            <a:ext cx="7981950" cy="110807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>
              <a:lnSpc>
                <a:spcPct val="150000"/>
              </a:lnSpc>
            </a:pPr>
            <a:r>
              <a:rPr lang="zh-CN" altLang="en-US" sz="22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如前所述，求取最优线性分类超平面——支持向量机的问题，可描述为：</a:t>
            </a:r>
            <a:endParaRPr lang="zh-CN" altLang="en-US" sz="2200" b="1" dirty="0">
              <a:solidFill>
                <a:srgbClr val="00009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" name="Rectangle 5"/>
          <p:cNvSpPr/>
          <p:nvPr/>
        </p:nvSpPr>
        <p:spPr>
          <a:xfrm>
            <a:off x="968375" y="-169862"/>
            <a:ext cx="7772400" cy="115887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sz="3600" b="1" i="0" u="none" strike="noStrike" kern="1200" cap="none" spc="0" normalizeH="0" baseline="0" noProof="1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分类器求解的优化问题</a:t>
            </a:r>
            <a:endParaRPr kumimoji="0" sz="3600" b="1" i="0" u="none" strike="noStrike" kern="1200" cap="none" spc="0" normalizeH="0" baseline="0" noProof="1">
              <a:ln>
                <a:noFill/>
              </a:ln>
              <a:solidFill>
                <a:schemeClr val="bg1"/>
              </a:solidFill>
              <a:effectLst>
                <a:outerShdw blurRad="38100" dist="38100" dir="2700000">
                  <a:srgbClr val="000000"/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</p:txBody>
      </p:sp>
      <p:sp>
        <p:nvSpPr>
          <p:cNvPr id="59394" name="文本框 1"/>
          <p:cNvSpPr txBox="1"/>
          <p:nvPr/>
        </p:nvSpPr>
        <p:spPr>
          <a:xfrm>
            <a:off x="593725" y="2892425"/>
            <a:ext cx="4735513" cy="598488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>
              <a:lnSpc>
                <a:spcPct val="150000"/>
              </a:lnSpc>
            </a:pPr>
            <a:r>
              <a:rPr lang="zh-CN" altLang="en-US" sz="22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因此，有：</a:t>
            </a:r>
            <a:endParaRPr lang="zh-CN" altLang="en-US" sz="2200" b="1" dirty="0">
              <a:solidFill>
                <a:srgbClr val="00009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59395" name="文本框 1"/>
          <p:cNvSpPr txBox="1"/>
          <p:nvPr/>
        </p:nvSpPr>
        <p:spPr>
          <a:xfrm>
            <a:off x="588963" y="3849688"/>
            <a:ext cx="8356600" cy="1614487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lnSpc>
                <a:spcPct val="150000"/>
              </a:lnSpc>
            </a:pPr>
            <a:r>
              <a:rPr lang="zh-CN" altLang="en-US" sz="22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其中，</a:t>
            </a:r>
            <a:r>
              <a:rPr lang="en-US" altLang="zh-CN" sz="2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c</a:t>
            </a:r>
            <a:r>
              <a:rPr lang="zh-CN" altLang="en-US" sz="22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用于控制</a:t>
            </a:r>
            <a:r>
              <a:rPr lang="en-US" altLang="zh-CN" sz="22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“</a:t>
            </a:r>
            <a:r>
              <a:rPr lang="zh-CN" altLang="en-US" sz="22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最大化间隔</a:t>
            </a:r>
            <a:r>
              <a:rPr lang="en-US" altLang="zh-CN" sz="22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”</a:t>
            </a:r>
            <a:r>
              <a:rPr lang="zh-CN" altLang="en-US" sz="22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和</a:t>
            </a:r>
            <a:r>
              <a:rPr lang="en-US" altLang="zh-CN" sz="22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“</a:t>
            </a:r>
            <a:r>
              <a:rPr lang="zh-CN" altLang="en-US" sz="22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保证大部分点的函数间隔小于</a:t>
            </a:r>
            <a:r>
              <a:rPr lang="en-US" altLang="zh-CN" sz="2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1</a:t>
            </a:r>
            <a:r>
              <a:rPr lang="en-US" altLang="zh-CN" sz="22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”</a:t>
            </a:r>
            <a:r>
              <a:rPr lang="zh-CN" altLang="en-US" sz="22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这两个目标的权重。</a:t>
            </a:r>
            <a:r>
              <a:rPr lang="en-US" altLang="zh-CN" sz="2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c</a:t>
            </a:r>
            <a:r>
              <a:rPr lang="zh-CN" altLang="en-US" sz="22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是算法的超参数，可以通过调节</a:t>
            </a:r>
            <a:r>
              <a:rPr lang="en-US" altLang="zh-CN" sz="2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c</a:t>
            </a:r>
            <a:r>
              <a:rPr lang="zh-CN" altLang="en-US" sz="22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来得到不同的结果，从而求出</a:t>
            </a:r>
            <a:r>
              <a:rPr lang="en-US" altLang="zh-CN" sz="2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α</a:t>
            </a:r>
            <a:r>
              <a:rPr lang="zh-CN" altLang="en-US" sz="22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。</a:t>
            </a:r>
            <a:endParaRPr lang="zh-CN" altLang="en-US" sz="2200" b="1" i="1" dirty="0">
              <a:solidFill>
                <a:srgbClr val="00009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59396" name="文本框 1"/>
          <p:cNvSpPr txBox="1"/>
          <p:nvPr/>
        </p:nvSpPr>
        <p:spPr>
          <a:xfrm>
            <a:off x="508000" y="769938"/>
            <a:ext cx="6003925" cy="598487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pPr>
              <a:lnSpc>
                <a:spcPct val="150000"/>
              </a:lnSpc>
            </a:pPr>
            <a:r>
              <a:rPr lang="zh-CN" altLang="en-US" sz="22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于是，采用hinge损失，将原优化问题改写为：</a:t>
            </a:r>
            <a:endParaRPr lang="zh-CN" altLang="en-US" sz="2200" b="1" dirty="0">
              <a:solidFill>
                <a:srgbClr val="00009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graphicFrame>
        <p:nvGraphicFramePr>
          <p:cNvPr id="59397" name="对象 8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2189163" y="1368425"/>
          <a:ext cx="3036887" cy="984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53" name="" r:id="rId1" imgW="1333500" imgH="431800" progId="Equation.KSEE3">
                  <p:embed/>
                </p:oleObj>
              </mc:Choice>
              <mc:Fallback>
                <p:oleObj name="" r:id="rId1" imgW="1333500" imgH="431800" progId="Equation.KSEE3">
                  <p:embed/>
                  <p:pic>
                    <p:nvPicPr>
                      <p:cNvPr id="0" name="图片 3152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189163" y="1368425"/>
                        <a:ext cx="3036887" cy="9842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9398" name="对象 4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1571625" y="2427288"/>
          <a:ext cx="4959350" cy="396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54" name="" r:id="rId3" imgW="3009900" imgH="241300" progId="Equation.KSEE3">
                  <p:embed/>
                </p:oleObj>
              </mc:Choice>
              <mc:Fallback>
                <p:oleObj name="" r:id="rId3" imgW="3009900" imgH="241300" progId="Equation.KSEE3">
                  <p:embed/>
                  <p:pic>
                    <p:nvPicPr>
                      <p:cNvPr id="0" name="图片 315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71625" y="2427288"/>
                        <a:ext cx="4959350" cy="3968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9399" name="对象 5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2030413" y="3070225"/>
          <a:ext cx="3195637" cy="420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55" name="" r:id="rId5" imgW="1828800" imgH="241300" progId="Equation.KSEE3">
                  <p:embed/>
                </p:oleObj>
              </mc:Choice>
              <mc:Fallback>
                <p:oleObj name="" r:id="rId5" imgW="1828800" imgH="241300" progId="Equation.KSEE3">
                  <p:embed/>
                  <p:pic>
                    <p:nvPicPr>
                      <p:cNvPr id="0" name="图片 315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030413" y="3070225"/>
                        <a:ext cx="3195637" cy="42068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矩形 10"/>
          <p:cNvSpPr/>
          <p:nvPr/>
        </p:nvSpPr>
        <p:spPr>
          <a:xfrm>
            <a:off x="3700463" y="2352675"/>
            <a:ext cx="620713" cy="419100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0481" name="文本框 4"/>
          <p:cNvSpPr txBox="1"/>
          <p:nvPr/>
        </p:nvSpPr>
        <p:spPr>
          <a:xfrm>
            <a:off x="949325" y="1092200"/>
            <a:ext cx="6618288" cy="41529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marL="342900" indent="-342900">
              <a:lnSpc>
                <a:spcPct val="200000"/>
              </a:lnSpc>
              <a:buFont typeface="Wingdings" panose="05000000000000000000" charset="0"/>
              <a:buChar char="u"/>
            </a:pPr>
            <a:r>
              <a:rPr lang="en-US" altLang="zh-CN" sz="22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支持向量机——support vector machine</a:t>
            </a:r>
            <a:endParaRPr lang="en-US" altLang="zh-CN" sz="2200" b="1" dirty="0">
              <a:solidFill>
                <a:srgbClr val="0000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charset="0"/>
              <a:buChar char="u"/>
            </a:pPr>
            <a:r>
              <a:rPr lang="en-US" altLang="zh-CN" sz="22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简称：SVM</a:t>
            </a:r>
            <a:endParaRPr lang="en-US" altLang="zh-CN" sz="2200" b="1" dirty="0">
              <a:solidFill>
                <a:srgbClr val="0000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charset="0"/>
              <a:buChar char="u"/>
            </a:pPr>
            <a:r>
              <a:rPr lang="en-US" altLang="zh-CN" sz="22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SVM</a:t>
            </a:r>
            <a:r>
              <a:rPr lang="zh-CN" altLang="en-US" sz="22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是源自</a:t>
            </a:r>
            <a:r>
              <a:rPr lang="en-US" altLang="zh-CN" sz="22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zh-CN" altLang="en-US" sz="22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统计学习理论</a:t>
            </a:r>
            <a:r>
              <a:rPr lang="en-US" altLang="zh-CN" sz="22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r>
              <a:rPr lang="zh-CN" altLang="en-US" sz="22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的最好的模型</a:t>
            </a:r>
            <a:endParaRPr lang="en-US" altLang="zh-CN" sz="2200" b="1" dirty="0">
              <a:solidFill>
                <a:srgbClr val="0000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charset="0"/>
              <a:buChar char="u"/>
            </a:pPr>
            <a:r>
              <a:rPr lang="en-US" altLang="zh-CN" sz="22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SVM</a:t>
            </a:r>
            <a:r>
              <a:rPr lang="zh-CN" altLang="en-US" sz="22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是有着完善数学理论基础的机器学习算法</a:t>
            </a:r>
            <a:endParaRPr lang="zh-CN" altLang="en-US" sz="2200" b="1" dirty="0">
              <a:solidFill>
                <a:srgbClr val="0000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charset="0"/>
              <a:buChar char="u"/>
            </a:pPr>
            <a:r>
              <a:rPr lang="en-US" altLang="zh-CN" sz="22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SVM</a:t>
            </a:r>
            <a:r>
              <a:rPr lang="zh-CN" altLang="en-US" sz="22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的应用性能非常好</a:t>
            </a:r>
            <a:endParaRPr lang="zh-CN" altLang="en-US" sz="2200" b="1" dirty="0">
              <a:solidFill>
                <a:srgbClr val="0000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charset="0"/>
              <a:buChar char="u"/>
            </a:pPr>
            <a:r>
              <a:rPr lang="en-US" altLang="zh-CN" sz="22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SVM</a:t>
            </a:r>
            <a:r>
              <a:rPr lang="zh-CN" altLang="en-US" sz="22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应用范围广泛</a:t>
            </a:r>
            <a:endParaRPr lang="zh-CN" altLang="en-US" sz="2200" b="1" dirty="0">
              <a:solidFill>
                <a:srgbClr val="0000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" name="Rectangle 5"/>
          <p:cNvSpPr/>
          <p:nvPr/>
        </p:nvSpPr>
        <p:spPr>
          <a:xfrm>
            <a:off x="968375" y="-169862"/>
            <a:ext cx="7772400" cy="115887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sz="3600" b="1" i="0" u="none" strike="noStrike" kern="1200" cap="none" spc="0" normalizeH="0" baseline="0" noProof="1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分类器求解的优化问题</a:t>
            </a:r>
            <a:endParaRPr kumimoji="0" sz="3600" b="1" i="0" u="none" strike="noStrike" kern="1200" cap="none" spc="0" normalizeH="0" baseline="0" noProof="1">
              <a:ln>
                <a:noFill/>
              </a:ln>
              <a:solidFill>
                <a:schemeClr val="bg1"/>
              </a:solidFill>
              <a:effectLst>
                <a:outerShdw blurRad="38100" dist="38100" dir="2700000">
                  <a:srgbClr val="000000"/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</p:txBody>
      </p:sp>
      <p:sp>
        <p:nvSpPr>
          <p:cNvPr id="61442" name="文本框 1"/>
          <p:cNvSpPr txBox="1"/>
          <p:nvPr/>
        </p:nvSpPr>
        <p:spPr>
          <a:xfrm>
            <a:off x="492125" y="4260850"/>
            <a:ext cx="8356600" cy="1106488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lnSpc>
                <a:spcPct val="150000"/>
              </a:lnSpc>
            </a:pPr>
            <a:r>
              <a:rPr lang="zh-CN" altLang="en-US" sz="22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可见，引入</a:t>
            </a:r>
            <a:r>
              <a:rPr lang="en-US" altLang="zh-CN" sz="22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“</a:t>
            </a:r>
            <a:r>
              <a:rPr lang="zh-CN" altLang="en-US" sz="22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松弛系数</a:t>
            </a:r>
            <a:r>
              <a:rPr lang="en-US" altLang="zh-CN" sz="22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”</a:t>
            </a:r>
            <a:r>
              <a:rPr lang="zh-CN" altLang="en-US" sz="22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来解决非完全线性可分问题，唯一的改变是：</a:t>
            </a:r>
            <a:endParaRPr lang="zh-CN" altLang="en-US" sz="2200" b="1" dirty="0">
              <a:solidFill>
                <a:srgbClr val="00009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61443" name="文本框 11"/>
          <p:cNvSpPr txBox="1"/>
          <p:nvPr/>
        </p:nvSpPr>
        <p:spPr>
          <a:xfrm>
            <a:off x="1673225" y="3303588"/>
            <a:ext cx="568325" cy="492125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zh-CN" sz="2600" i="1" dirty="0">
                <a:latin typeface="Times New Roman" panose="02020603050405020304" pitchFamily="18" charset="0"/>
                <a:ea typeface="宋体" panose="02010600030101010101" pitchFamily="2" charset="-122"/>
              </a:rPr>
              <a:t>s.t.</a:t>
            </a:r>
            <a:endParaRPr lang="en-US" altLang="zh-CN" sz="2600" i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61444" name="对象 12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2298700" y="3148013"/>
          <a:ext cx="1320800" cy="803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1" imgW="711200" imgH="431800" progId="Equation.KSEE3">
                  <p:embed/>
                </p:oleObj>
              </mc:Choice>
              <mc:Fallback>
                <p:oleObj name="" r:id="rId1" imgW="711200" imgH="4318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298700" y="3148013"/>
                        <a:ext cx="1320800" cy="8032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445" name="文本框 14"/>
          <p:cNvSpPr txBox="1"/>
          <p:nvPr/>
        </p:nvSpPr>
        <p:spPr>
          <a:xfrm>
            <a:off x="3562350" y="3303588"/>
            <a:ext cx="3155950" cy="492125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zh-CN" sz="2600" i="1" dirty="0">
                <a:latin typeface="Arial" panose="020B0604020202020204" pitchFamily="34" charset="0"/>
                <a:ea typeface="宋体" panose="02010600030101010101" pitchFamily="2" charset="-122"/>
              </a:rPr>
              <a:t>,  </a:t>
            </a:r>
            <a:r>
              <a:rPr lang="en-US" altLang="zh-CN" sz="2600" i="1" dirty="0">
                <a:latin typeface="Times New Roman" panose="02020603050405020304" pitchFamily="18" charset="0"/>
                <a:ea typeface="宋体" panose="02010600030101010101" pitchFamily="2" charset="-122"/>
              </a:rPr>
              <a:t>0≤α</a:t>
            </a:r>
            <a:r>
              <a:rPr lang="en-US" altLang="zh-CN" sz="2600" i="1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2600" i="1" dirty="0">
                <a:latin typeface="Times New Roman" panose="02020603050405020304" pitchFamily="18" charset="0"/>
                <a:ea typeface="宋体" panose="02010600030101010101" pitchFamily="2" charset="-122"/>
              </a:rPr>
              <a:t>≤c ,  i=1,2,...,m.</a:t>
            </a:r>
            <a:endParaRPr lang="en-US" altLang="zh-CN" sz="2600" i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61446" name="对象 1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3689350" y="3160713"/>
          <a:ext cx="9144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7" name="" r:id="rId3" imgW="914400" imgH="215900" progId="Equation.KSEE3">
                  <p:embed/>
                </p:oleObj>
              </mc:Choice>
              <mc:Fallback>
                <p:oleObj name="" r:id="rId3" imgW="914400" imgH="215900" progId="Equation.KSEE3">
                  <p:embed/>
                  <p:pic>
                    <p:nvPicPr>
                      <p:cNvPr id="0" name="图片 307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689350" y="3160713"/>
                        <a:ext cx="914400" cy="2159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矩形 10"/>
          <p:cNvSpPr/>
          <p:nvPr/>
        </p:nvSpPr>
        <p:spPr>
          <a:xfrm>
            <a:off x="3897313" y="3367088"/>
            <a:ext cx="973138" cy="419100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1448" name="文本框 7"/>
          <p:cNvSpPr txBox="1"/>
          <p:nvPr/>
        </p:nvSpPr>
        <p:spPr>
          <a:xfrm>
            <a:off x="492125" y="744538"/>
            <a:ext cx="8169275" cy="922337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>
              <a:lnSpc>
                <a:spcPct val="150000"/>
              </a:lnSpc>
            </a:pPr>
            <a:r>
              <a:rPr lang="zh-CN" altLang="en-US" sz="22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与前面线性分类问题相比，优化目标基本保持仍然不变，经推导（推导过程参见[李航：统计学习方法]）可知，非完全线性可分问题变为：</a:t>
            </a:r>
            <a:endParaRPr lang="zh-CN" altLang="en-US" sz="2200" b="1" dirty="0">
              <a:solidFill>
                <a:srgbClr val="0000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61449" name="对象 8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2022475" y="2011363"/>
          <a:ext cx="4454525" cy="1011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8" name="" r:id="rId5" imgW="1955800" imgH="444500" progId="Equation.KSEE3">
                  <p:embed/>
                </p:oleObj>
              </mc:Choice>
              <mc:Fallback>
                <p:oleObj name="" r:id="rId5" imgW="1955800" imgH="444500" progId="Equation.KSEE3">
                  <p:embed/>
                  <p:pic>
                    <p:nvPicPr>
                      <p:cNvPr id="0" name="图片 3077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022475" y="2011363"/>
                        <a:ext cx="4454525" cy="101123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450" name="文本框 8"/>
          <p:cNvSpPr txBox="1"/>
          <p:nvPr/>
        </p:nvSpPr>
        <p:spPr>
          <a:xfrm>
            <a:off x="4516438" y="5432425"/>
            <a:ext cx="1028700" cy="460375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zh-CN" sz="2400" b="1" i="1" dirty="0">
                <a:latin typeface="Times New Roman" panose="02020603050405020304" pitchFamily="18" charset="0"/>
                <a:ea typeface="宋体" panose="02010600030101010101" pitchFamily="2" charset="-122"/>
              </a:rPr>
              <a:t>0≤α</a:t>
            </a:r>
            <a:r>
              <a:rPr lang="en-US" altLang="zh-CN" sz="2400" b="1" i="1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2400" b="1" i="1" dirty="0">
                <a:latin typeface="Times New Roman" panose="02020603050405020304" pitchFamily="18" charset="0"/>
                <a:ea typeface="宋体" panose="02010600030101010101" pitchFamily="2" charset="-122"/>
              </a:rPr>
              <a:t>≤c</a:t>
            </a:r>
            <a:endParaRPr lang="zh-CN" altLang="en-US" sz="2400" b="1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61451" name="文本框 11"/>
          <p:cNvSpPr txBox="1"/>
          <p:nvPr/>
        </p:nvSpPr>
        <p:spPr>
          <a:xfrm>
            <a:off x="2444750" y="5432425"/>
            <a:ext cx="727075" cy="460375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zh-CN" sz="2400" b="1" i="1" dirty="0"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0≤α</a:t>
            </a:r>
            <a:r>
              <a:rPr lang="en-US" altLang="zh-CN" sz="2400" b="1" i="1" baseline="-25000" dirty="0"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i</a:t>
            </a:r>
            <a:endParaRPr lang="zh-CN" altLang="en-US" sz="2400" b="1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13" name="右箭头 12"/>
          <p:cNvSpPr/>
          <p:nvPr/>
        </p:nvSpPr>
        <p:spPr>
          <a:xfrm>
            <a:off x="3362325" y="5580063"/>
            <a:ext cx="1050925" cy="201613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314" name="文本框 1"/>
          <p:cNvSpPr txBox="1"/>
          <p:nvPr/>
        </p:nvSpPr>
        <p:spPr>
          <a:xfrm>
            <a:off x="1666875" y="1722119"/>
            <a:ext cx="5953125" cy="3046094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marR="0" defTabSz="914400">
              <a:lnSpc>
                <a:spcPct val="200000"/>
              </a:lnSpc>
              <a:buClrTx/>
              <a:buSzTx/>
              <a:defRPr/>
            </a:pPr>
            <a:r>
              <a:rPr kumimoji="0" lang="en-US" sz="3200" b="1" kern="1200" cap="none" spc="0" normalizeH="0" baseline="0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Calibri" panose="020F0502020204030204" pitchFamily="34" charset="0"/>
                <a:ea typeface="宋体" panose="02010600030101010101" pitchFamily="2" charset="-122"/>
                <a:cs typeface="+mn-cs"/>
                <a:sym typeface="宋体" panose="02010600030101010101" pitchFamily="2" charset="-122"/>
              </a:rPr>
              <a:t>1. 线性SVM模型及算法</a:t>
            </a:r>
            <a:endParaRPr kumimoji="0" lang="zh-CN" altLang="en-US" sz="3200" b="1" kern="1200" cap="none" spc="0" normalizeH="0" baseline="0" noProof="1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  <a:latin typeface="Calibri" panose="020F0502020204030204" pitchFamily="34" charset="0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  <a:p>
            <a:pPr marR="0" defTabSz="914400">
              <a:lnSpc>
                <a:spcPct val="200000"/>
              </a:lnSpc>
              <a:buClrTx/>
              <a:buSzTx/>
              <a:defRPr/>
            </a:pPr>
            <a:r>
              <a:rPr kumimoji="0" sz="3200" b="1" kern="1200" cap="none" spc="0" normalizeH="0" baseline="0" noProof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Calibri" panose="020F0502020204030204" pitchFamily="34" charset="0"/>
                <a:ea typeface="宋体" panose="02010600030101010101" pitchFamily="2" charset="-122"/>
                <a:cs typeface="+mn-cs"/>
                <a:sym typeface="宋体" panose="02010600030101010101" pitchFamily="2" charset="-122"/>
              </a:rPr>
              <a:t>2. </a:t>
            </a:r>
            <a:r>
              <a:rPr sz="3200" b="1" noProof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Calibri" panose="020F0502020204030204" pitchFamily="34" charset="0"/>
                <a:ea typeface="宋体" panose="02010600030101010101" pitchFamily="2" charset="-122"/>
                <a:cs typeface="+mn-cs"/>
                <a:sym typeface="宋体" panose="02010600030101010101" pitchFamily="2" charset="-122"/>
              </a:rPr>
              <a:t>核函数及非线性SVM</a:t>
            </a:r>
            <a:endParaRPr kumimoji="0" lang="en-US" sz="3200" b="1" kern="1200" cap="none" spc="0" normalizeH="0" baseline="0" noProof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Calibri" panose="020F0502020204030204" pitchFamily="34" charset="0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  <a:p>
            <a:pPr marR="0" defTabSz="914400">
              <a:lnSpc>
                <a:spcPct val="200000"/>
              </a:lnSpc>
              <a:buClrTx/>
              <a:buSzTx/>
              <a:defRPr/>
            </a:pPr>
            <a:r>
              <a:rPr kumimoji="0" lang="en-US" sz="3200" b="1" kern="1200" cap="none" spc="0" normalizeH="0" baseline="0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Calibri" panose="020F0502020204030204" pitchFamily="34" charset="0"/>
                <a:ea typeface="宋体" panose="02010600030101010101" pitchFamily="2" charset="-122"/>
                <a:cs typeface="+mn-cs"/>
                <a:sym typeface="宋体" panose="02010600030101010101" pitchFamily="2" charset="-122"/>
              </a:rPr>
              <a:t>3. </a:t>
            </a:r>
            <a:r>
              <a:rPr lang="en-US" sz="32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Calibri" panose="020F0502020204030204" pitchFamily="34" charset="0"/>
                <a:ea typeface="宋体" panose="02010600030101010101" pitchFamily="2" charset="-122"/>
                <a:cs typeface="+mn-cs"/>
                <a:sym typeface="宋体" panose="02010600030101010101" pitchFamily="2" charset="-122"/>
              </a:rPr>
              <a:t>SMO优化算法及实现</a:t>
            </a:r>
            <a:endParaRPr kumimoji="0" lang="zh-CN" altLang="en-US" sz="3200" b="1" kern="1200" cap="none" spc="0" normalizeH="0" baseline="0" noProof="1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  <a:latin typeface="Calibri" panose="020F0502020204030204" pitchFamily="34" charset="0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4098" name="Rectangle 5"/>
          <p:cNvSpPr/>
          <p:nvPr/>
        </p:nvSpPr>
        <p:spPr>
          <a:xfrm>
            <a:off x="841375" y="-200025"/>
            <a:ext cx="7772400" cy="115887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sz="3600" b="1" i="0" u="none" strike="noStrike" kern="1200" cap="none" spc="0" normalizeH="0" baseline="0" noProof="1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支持向量机</a:t>
            </a:r>
            <a:endParaRPr kumimoji="0" lang="zh-CN" sz="3600" b="1" i="0" u="none" strike="noStrike" kern="1200" cap="none" spc="0" normalizeH="0" baseline="0" noProof="1">
              <a:ln>
                <a:noFill/>
              </a:ln>
              <a:solidFill>
                <a:schemeClr val="bg1"/>
              </a:solidFill>
              <a:effectLst>
                <a:outerShdw blurRad="38100" dist="38100" dir="2700000">
                  <a:srgbClr val="000000"/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4513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25625" y="2012950"/>
            <a:ext cx="5491163" cy="45497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4514" name="文本框 14"/>
          <p:cNvSpPr txBox="1"/>
          <p:nvPr/>
        </p:nvSpPr>
        <p:spPr>
          <a:xfrm>
            <a:off x="509588" y="904875"/>
            <a:ext cx="8126412" cy="110807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>
              <a:lnSpc>
                <a:spcPct val="150000"/>
              </a:lnSpc>
            </a:pPr>
            <a:r>
              <a:rPr lang="en-US" altLang="zh-CN" sz="22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r>
              <a:rPr lang="zh-CN" altLang="en-US" sz="22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在现实中，原始的样本空间中也许并不存在一个能正确划分两类样本的超平面。如下图所示的问题就不是线性可分的。</a:t>
            </a:r>
            <a:endParaRPr lang="zh-CN" altLang="en-US" sz="2200" b="1" dirty="0">
              <a:solidFill>
                <a:srgbClr val="0000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Rectangle 5"/>
          <p:cNvSpPr/>
          <p:nvPr/>
        </p:nvSpPr>
        <p:spPr>
          <a:xfrm>
            <a:off x="968375" y="-169862"/>
            <a:ext cx="7772400" cy="115887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3600" b="1" strike="noStrike" noProof="1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核函数</a:t>
            </a:r>
            <a:endParaRPr lang="zh-CN" altLang="en-US" sz="3600" b="1" strike="noStrike" noProof="1">
              <a:ln>
                <a:noFill/>
              </a:ln>
              <a:solidFill>
                <a:schemeClr val="bg1"/>
              </a:solidFill>
              <a:effectLst>
                <a:outerShdw blurRad="38100" dist="38100" dir="2700000">
                  <a:srgbClr val="000000"/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</p:txBody>
      </p:sp>
      <p:sp>
        <p:nvSpPr>
          <p:cNvPr id="65538" name="文本框 6"/>
          <p:cNvSpPr txBox="1"/>
          <p:nvPr/>
        </p:nvSpPr>
        <p:spPr>
          <a:xfrm>
            <a:off x="473075" y="839788"/>
            <a:ext cx="8207375" cy="267652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若不存在一个能正确划分两类样本的超平面，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怎么办？</a:t>
            </a:r>
            <a:endParaRPr lang="zh-CN" altLang="en-US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2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可以将样本从原始空间映射到一个更高维的特征空间，使样本在这个特征空间内线性可分。如图所示，若将原始的二维空间映射到一个合适的三维空间，就能找到一个合适的划分超平面。</a:t>
            </a:r>
            <a:endParaRPr lang="zh-CN" altLang="en-US" sz="2200" b="1" dirty="0">
              <a:solidFill>
                <a:srgbClr val="0000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zh-CN" altLang="en-US" sz="2200" b="1" dirty="0">
              <a:solidFill>
                <a:srgbClr val="00009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pic>
        <p:nvPicPr>
          <p:cNvPr id="65539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45150" y="2976563"/>
            <a:ext cx="2628900" cy="271303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5540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350" y="3216275"/>
            <a:ext cx="2252663" cy="22352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" name="右箭头 6"/>
          <p:cNvSpPr/>
          <p:nvPr/>
        </p:nvSpPr>
        <p:spPr>
          <a:xfrm>
            <a:off x="3656013" y="4005263"/>
            <a:ext cx="1831975" cy="177800"/>
          </a:xfrm>
          <a:prstGeom prst="rightArrow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sp>
        <p:nvSpPr>
          <p:cNvPr id="65542" name="文本框 7"/>
          <p:cNvSpPr txBox="1"/>
          <p:nvPr/>
        </p:nvSpPr>
        <p:spPr>
          <a:xfrm>
            <a:off x="3930650" y="3622675"/>
            <a:ext cx="1339850" cy="460375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zh-CN" sz="2400" i="1">
                <a:latin typeface="Times New Roman" panose="02020603050405020304" pitchFamily="18" charset="0"/>
                <a:ea typeface="宋体" panose="02010600030101010101" pitchFamily="2" charset="-122"/>
              </a:rPr>
              <a:t>x</a:t>
            </a:r>
            <a:r>
              <a:rPr lang="en-US" altLang="zh-CN" sz="2400">
                <a:latin typeface="Calibri" panose="020F0502020204030204" pitchFamily="34" charset="0"/>
                <a:ea typeface="宋体" panose="02010600030101010101" pitchFamily="2" charset="-122"/>
              </a:rPr>
              <a:t>—&gt;</a:t>
            </a:r>
            <a:r>
              <a:rPr lang="en-US" altLang="zh-CN" sz="2400" i="1">
                <a:latin typeface="Arial" panose="020B0604020202020204" pitchFamily="34" charset="0"/>
                <a:ea typeface="华文楷体" panose="02010600040101010101" pitchFamily="2" charset="-122"/>
                <a:sym typeface="宋体" panose="02010600030101010101" pitchFamily="2" charset="-122"/>
              </a:rPr>
              <a:t>Φ</a:t>
            </a:r>
            <a:r>
              <a:rPr lang="en-US" altLang="zh-CN" sz="2400">
                <a:latin typeface="Times New Roman" panose="02020603050405020304" pitchFamily="18" charset="0"/>
                <a:ea typeface="宋体" panose="02010600030101010101" pitchFamily="2" charset="-122"/>
              </a:rPr>
              <a:t>(</a:t>
            </a:r>
            <a:r>
              <a:rPr lang="en-US" altLang="zh-CN" sz="2400" i="1">
                <a:latin typeface="Times New Roman" panose="02020603050405020304" pitchFamily="18" charset="0"/>
                <a:ea typeface="宋体" panose="02010600030101010101" pitchFamily="2" charset="-122"/>
              </a:rPr>
              <a:t>x</a:t>
            </a:r>
            <a:r>
              <a:rPr lang="en-US" altLang="zh-CN" sz="2400">
                <a:latin typeface="Times New Roman" panose="02020603050405020304" pitchFamily="18" charset="0"/>
                <a:ea typeface="宋体" panose="02010600030101010101" pitchFamily="2" charset="-122"/>
              </a:rPr>
              <a:t>)</a:t>
            </a:r>
            <a:endParaRPr lang="en-US" altLang="zh-CN" sz="2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5543" name="文本框 6"/>
          <p:cNvSpPr txBox="1"/>
          <p:nvPr/>
        </p:nvSpPr>
        <p:spPr>
          <a:xfrm>
            <a:off x="674688" y="5591175"/>
            <a:ext cx="8207375" cy="1106488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>
              <a:lnSpc>
                <a:spcPct val="150000"/>
              </a:lnSpc>
            </a:pPr>
            <a:r>
              <a:rPr lang="zh-CN" altLang="en-US" sz="2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定理：</a:t>
            </a:r>
            <a:r>
              <a:rPr lang="zh-CN" altLang="en-US" sz="22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如果原始空间是有限维（属性数有限），那么一定存在一个高维特征空间使样本可分。</a:t>
            </a:r>
            <a:endParaRPr lang="zh-CN" altLang="en-US" sz="2200" b="1" i="1" dirty="0">
              <a:solidFill>
                <a:srgbClr val="00009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Rectangle 5"/>
          <p:cNvSpPr/>
          <p:nvPr/>
        </p:nvSpPr>
        <p:spPr>
          <a:xfrm>
            <a:off x="968375" y="-169862"/>
            <a:ext cx="7772400" cy="115887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3600" b="1" strike="noStrike" noProof="1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核函数</a:t>
            </a:r>
            <a:endParaRPr lang="zh-CN" altLang="en-US" sz="3600" b="1" strike="noStrike" noProof="1">
              <a:ln>
                <a:noFill/>
              </a:ln>
              <a:solidFill>
                <a:schemeClr val="bg1"/>
              </a:solidFill>
              <a:effectLst>
                <a:outerShdw blurRad="38100" dist="38100" dir="2700000">
                  <a:srgbClr val="000000"/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</p:txBody>
      </p:sp>
      <p:sp>
        <p:nvSpPr>
          <p:cNvPr id="66562" name="文本框 6"/>
          <p:cNvSpPr txBox="1"/>
          <p:nvPr/>
        </p:nvSpPr>
        <p:spPr>
          <a:xfrm>
            <a:off x="468313" y="882650"/>
            <a:ext cx="8207375" cy="5507038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>
              <a:lnSpc>
                <a:spcPct val="200000"/>
              </a:lnSpc>
            </a:pPr>
            <a:r>
              <a:rPr lang="zh-CN" altLang="en-US" sz="22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定义：</a:t>
            </a:r>
            <a:endParaRPr lang="zh-CN" altLang="en-US" sz="2200" b="1" dirty="0">
              <a:solidFill>
                <a:srgbClr val="00009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22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       支持向量机通过某非线性变换 φ( x) ，将输入空间映射到高维特征空间。特征空间的维数可能非常高。如果支持向量机的求解只用到内积运算，而在低维输入空间又存在某个函数 K(x, x′) ，它恰好等于在高维空间中这个内积，即K( x, x′) =&lt;φ( x) ⋅φ( x′) &gt; 。那么支持向量机就不用计算复杂的非线性变换，而由这个函数 K(x, x′) 直接得到非线性变换的内积，使大大简化了计算。这样的函数 K(x, x′) 称为核函数。</a:t>
            </a:r>
            <a:endParaRPr lang="zh-CN" altLang="en-US" sz="2200" b="1" dirty="0">
              <a:solidFill>
                <a:srgbClr val="00009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Rectangle 5"/>
          <p:cNvSpPr/>
          <p:nvPr/>
        </p:nvSpPr>
        <p:spPr>
          <a:xfrm>
            <a:off x="968375" y="-169862"/>
            <a:ext cx="7772400" cy="115887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3600" b="1" strike="noStrike" noProof="1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核函数</a:t>
            </a:r>
            <a:endParaRPr lang="zh-CN" altLang="en-US" sz="3600" b="1" strike="noStrike" noProof="1">
              <a:ln>
                <a:noFill/>
              </a:ln>
              <a:solidFill>
                <a:schemeClr val="bg1"/>
              </a:solidFill>
              <a:effectLst>
                <a:outerShdw blurRad="38100" dist="38100" dir="2700000">
                  <a:srgbClr val="000000"/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</p:txBody>
      </p:sp>
      <p:sp>
        <p:nvSpPr>
          <p:cNvPr id="67586" name="文本框 6"/>
          <p:cNvSpPr txBox="1"/>
          <p:nvPr/>
        </p:nvSpPr>
        <p:spPr>
          <a:xfrm>
            <a:off x="468313" y="752475"/>
            <a:ext cx="8207375" cy="280035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>
              <a:lnSpc>
                <a:spcPct val="200000"/>
              </a:lnSpc>
            </a:pPr>
            <a:r>
              <a:rPr lang="zh-CN" altLang="en-US" sz="22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在特征空间中：</a:t>
            </a:r>
            <a:endParaRPr lang="zh-CN" altLang="en-US" sz="2200" b="1" dirty="0">
              <a:solidFill>
                <a:srgbClr val="00009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22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      设样本</a:t>
            </a:r>
            <a:r>
              <a:rPr lang="en-US" altLang="zh-CN" sz="22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x</a:t>
            </a:r>
            <a:r>
              <a:rPr lang="zh-CN" altLang="en-US" sz="22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映射后的向量为</a:t>
            </a:r>
            <a:r>
              <a:rPr lang="en-US" altLang="zh-CN" sz="2200" i="1">
                <a:latin typeface="Times New Roman" panose="02020603050405020304" pitchFamily="18" charset="0"/>
                <a:ea typeface="宋体" panose="02010600030101010101" pitchFamily="2" charset="-122"/>
              </a:rPr>
              <a:t>Φ</a:t>
            </a:r>
            <a:r>
              <a:rPr lang="en-US" altLang="zh-CN" sz="2200">
                <a:latin typeface="Times New Roman" panose="02020603050405020304" pitchFamily="18" charset="0"/>
                <a:ea typeface="宋体" panose="02010600030101010101" pitchFamily="2" charset="-122"/>
              </a:rPr>
              <a:t>(</a:t>
            </a:r>
            <a:r>
              <a:rPr lang="en-US" altLang="zh-CN" sz="2200" i="1">
                <a:latin typeface="Times New Roman" panose="02020603050405020304" pitchFamily="18" charset="0"/>
                <a:ea typeface="宋体" panose="02010600030101010101" pitchFamily="2" charset="-122"/>
              </a:rPr>
              <a:t>x</a:t>
            </a:r>
            <a:r>
              <a:rPr lang="en-US" altLang="zh-CN" sz="2200">
                <a:latin typeface="Times New Roman" panose="02020603050405020304" pitchFamily="18" charset="0"/>
                <a:ea typeface="宋体" panose="02010600030101010101" pitchFamily="2" charset="-122"/>
              </a:rPr>
              <a:t>)</a:t>
            </a:r>
            <a:r>
              <a:rPr lang="zh-CN" altLang="en-US" sz="22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，划分超平面为</a:t>
            </a:r>
            <a:r>
              <a:rPr lang="en-US" altLang="zh-CN" sz="2200" i="1">
                <a:latin typeface="Times New Roman" panose="02020603050405020304" pitchFamily="18" charset="0"/>
                <a:ea typeface="宋体" panose="02010600030101010101" pitchFamily="2" charset="-122"/>
              </a:rPr>
              <a:t>f </a:t>
            </a:r>
            <a:r>
              <a:rPr lang="en-US" altLang="zh-CN" sz="2200">
                <a:latin typeface="Times New Roman" panose="02020603050405020304" pitchFamily="18" charset="0"/>
                <a:ea typeface="宋体" panose="02010600030101010101" pitchFamily="2" charset="-122"/>
              </a:rPr>
              <a:t>(</a:t>
            </a:r>
            <a:r>
              <a:rPr lang="en-US" altLang="zh-CN" sz="2200" i="1">
                <a:latin typeface="Times New Roman" panose="02020603050405020304" pitchFamily="18" charset="0"/>
                <a:ea typeface="宋体" panose="02010600030101010101" pitchFamily="2" charset="-122"/>
              </a:rPr>
              <a:t>x</a:t>
            </a:r>
            <a:r>
              <a:rPr lang="en-US" altLang="zh-CN" sz="2200">
                <a:latin typeface="Times New Roman" panose="02020603050405020304" pitchFamily="18" charset="0"/>
                <a:ea typeface="宋体" panose="02010600030101010101" pitchFamily="2" charset="-122"/>
              </a:rPr>
              <a:t>)=</a:t>
            </a:r>
            <a:r>
              <a:rPr lang="en-US" altLang="zh-CN" sz="2200" i="1">
                <a:latin typeface="Times New Roman" panose="02020603050405020304" pitchFamily="18" charset="0"/>
                <a:ea typeface="宋体" panose="02010600030101010101" pitchFamily="2" charset="-122"/>
              </a:rPr>
              <a:t>w</a:t>
            </a:r>
            <a:r>
              <a:rPr lang="en-US" altLang="zh-CN" sz="2200" baseline="30000">
                <a:latin typeface="Times New Roman" panose="02020603050405020304" pitchFamily="18" charset="0"/>
                <a:ea typeface="宋体" panose="02010600030101010101" pitchFamily="2" charset="-122"/>
              </a:rPr>
              <a:t>T</a:t>
            </a:r>
            <a:r>
              <a:rPr lang="en-US" altLang="zh-CN" sz="2200" i="1">
                <a:latin typeface="Arial" panose="020B0604020202020204" pitchFamily="34" charset="0"/>
                <a:ea typeface="华文楷体" panose="02010600040101010101" pitchFamily="2" charset="-122"/>
                <a:sym typeface="宋体" panose="02010600030101010101" pitchFamily="2" charset="-122"/>
              </a:rPr>
              <a:t>Φ</a:t>
            </a:r>
            <a:r>
              <a:rPr lang="en-US" altLang="zh-CN" sz="2200">
                <a:latin typeface="Times New Roman" panose="02020603050405020304" pitchFamily="18" charset="0"/>
                <a:ea typeface="宋体" panose="02010600030101010101" pitchFamily="2" charset="-122"/>
              </a:rPr>
              <a:t>(</a:t>
            </a:r>
            <a:r>
              <a:rPr lang="en-US" altLang="zh-CN" sz="2200" i="1">
                <a:latin typeface="Times New Roman" panose="02020603050405020304" pitchFamily="18" charset="0"/>
                <a:ea typeface="宋体" panose="02010600030101010101" pitchFamily="2" charset="-122"/>
              </a:rPr>
              <a:t>x</a:t>
            </a:r>
            <a:r>
              <a:rPr lang="en-US" altLang="zh-CN" sz="2200">
                <a:latin typeface="Times New Roman" panose="02020603050405020304" pitchFamily="18" charset="0"/>
                <a:ea typeface="宋体" panose="02010600030101010101" pitchFamily="2" charset="-122"/>
              </a:rPr>
              <a:t>)+</a:t>
            </a:r>
            <a:r>
              <a:rPr lang="en-US" altLang="zh-CN" sz="2200" i="1">
                <a:latin typeface="Times New Roman" panose="02020603050405020304" pitchFamily="18" charset="0"/>
                <a:ea typeface="宋体" panose="02010600030101010101" pitchFamily="2" charset="-122"/>
              </a:rPr>
              <a:t>b</a:t>
            </a:r>
            <a:endParaRPr lang="en-US" altLang="zh-CN" sz="2200" b="1" i="1" dirty="0">
              <a:solidFill>
                <a:srgbClr val="000099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endParaRPr lang="zh-CN" altLang="en-US" sz="2200" b="1" dirty="0">
              <a:solidFill>
                <a:srgbClr val="00009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22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原始问题：</a:t>
            </a:r>
            <a:endParaRPr lang="zh-CN" altLang="en-US" sz="2200" b="1" dirty="0">
              <a:solidFill>
                <a:srgbClr val="00009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graphicFrame>
        <p:nvGraphicFramePr>
          <p:cNvPr id="67587" name="对象 2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3592513" y="3913188"/>
          <a:ext cx="2114550" cy="984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9" name="" r:id="rId1" imgW="762000" imgH="393700" progId="Equation.KSEE3">
                  <p:embed/>
                </p:oleObj>
              </mc:Choice>
              <mc:Fallback>
                <p:oleObj name="" r:id="rId1" imgW="762000" imgH="393700" progId="Equation.KSEE3">
                  <p:embed/>
                  <p:pic>
                    <p:nvPicPr>
                      <p:cNvPr id="0" name="图片 3078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592513" y="3913188"/>
                        <a:ext cx="2114550" cy="9842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7588" name="文本框 6"/>
          <p:cNvSpPr txBox="1"/>
          <p:nvPr/>
        </p:nvSpPr>
        <p:spPr>
          <a:xfrm>
            <a:off x="2528888" y="4897438"/>
            <a:ext cx="4225925" cy="460375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zh-CN" sz="2400" i="1">
                <a:latin typeface="Times New Roman" panose="02020603050405020304" pitchFamily="18" charset="0"/>
                <a:ea typeface="宋体" panose="02010600030101010101" pitchFamily="2" charset="-122"/>
              </a:rPr>
              <a:t>s.t.   y</a:t>
            </a:r>
            <a:r>
              <a:rPr lang="en-US" altLang="zh-CN" sz="2400" i="1" baseline="-25000"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2400">
                <a:latin typeface="Times New Roman" panose="02020603050405020304" pitchFamily="18" charset="0"/>
                <a:ea typeface="宋体" panose="02010600030101010101" pitchFamily="2" charset="-122"/>
              </a:rPr>
              <a:t>(</a:t>
            </a:r>
            <a:r>
              <a:rPr lang="en-US" altLang="zh-CN" sz="2400" i="1">
                <a:latin typeface="Times New Roman" panose="02020603050405020304" pitchFamily="18" charset="0"/>
                <a:ea typeface="宋体" panose="02010600030101010101" pitchFamily="2" charset="-122"/>
              </a:rPr>
              <a:t>w</a:t>
            </a:r>
            <a:r>
              <a:rPr lang="en-US" altLang="zh-CN" sz="2400" i="1" baseline="30000">
                <a:latin typeface="Times New Roman" panose="02020603050405020304" pitchFamily="18" charset="0"/>
                <a:ea typeface="宋体" panose="02010600030101010101" pitchFamily="2" charset="-122"/>
              </a:rPr>
              <a:t>T</a:t>
            </a:r>
            <a:r>
              <a:rPr lang="en-US" altLang="zh-CN" sz="2400" i="1">
                <a:latin typeface="Arial" panose="020B0604020202020204" pitchFamily="34" charset="0"/>
                <a:ea typeface="华文楷体" panose="02010600040101010101" pitchFamily="2" charset="-122"/>
                <a:sym typeface="宋体" panose="02010600030101010101" pitchFamily="2" charset="-122"/>
              </a:rPr>
              <a:t>Φ</a:t>
            </a:r>
            <a:r>
              <a:rPr lang="en-US" altLang="zh-CN" sz="2400"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(</a:t>
            </a:r>
            <a:r>
              <a:rPr lang="en-US" altLang="zh-CN" sz="2400" i="1"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x</a:t>
            </a:r>
            <a:r>
              <a:rPr lang="en-US" altLang="zh-CN" sz="2400" i="1" baseline="-25000"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i</a:t>
            </a:r>
            <a:r>
              <a:rPr lang="en-US" altLang="zh-CN" sz="2400"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)</a:t>
            </a:r>
            <a:r>
              <a:rPr lang="en-US" altLang="zh-CN" sz="2400" i="1">
                <a:latin typeface="Times New Roman" panose="02020603050405020304" pitchFamily="18" charset="0"/>
                <a:ea typeface="宋体" panose="02010600030101010101" pitchFamily="2" charset="-122"/>
              </a:rPr>
              <a:t>+b</a:t>
            </a:r>
            <a:r>
              <a:rPr lang="en-US" altLang="zh-CN" sz="2400">
                <a:latin typeface="Times New Roman" panose="02020603050405020304" pitchFamily="18" charset="0"/>
                <a:ea typeface="宋体" panose="02010600030101010101" pitchFamily="2" charset="-122"/>
              </a:rPr>
              <a:t>)</a:t>
            </a:r>
            <a:r>
              <a:rPr lang="en-US" altLang="zh-CN" sz="2400" i="1">
                <a:latin typeface="Times New Roman" panose="02020603050405020304" pitchFamily="18" charset="0"/>
                <a:ea typeface="宋体" panose="02010600030101010101" pitchFamily="2" charset="-122"/>
              </a:rPr>
              <a:t>≥</a:t>
            </a:r>
            <a:r>
              <a:rPr lang="en-US" altLang="zh-CN" sz="2400"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lang="en-US" altLang="zh-CN" sz="2400" i="1">
                <a:latin typeface="Times New Roman" panose="02020603050405020304" pitchFamily="18" charset="0"/>
                <a:ea typeface="宋体" panose="02010600030101010101" pitchFamily="2" charset="-122"/>
              </a:rPr>
              <a:t>,i=1,2,...,m.</a:t>
            </a:r>
            <a:endParaRPr lang="en-US" altLang="zh-CN" sz="2400" i="1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839913" y="3913188"/>
            <a:ext cx="5603875" cy="1538288"/>
          </a:xfrm>
          <a:prstGeom prst="rect">
            <a:avLst/>
          </a:prstGeom>
          <a:noFill/>
          <a:ln>
            <a:solidFill>
              <a:srgbClr val="000099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Rectangle 5"/>
          <p:cNvSpPr/>
          <p:nvPr/>
        </p:nvSpPr>
        <p:spPr>
          <a:xfrm>
            <a:off x="968375" y="-169862"/>
            <a:ext cx="7772400" cy="115887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3600" b="1" strike="noStrike" noProof="1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核函数</a:t>
            </a:r>
            <a:endParaRPr lang="zh-CN" altLang="en-US" sz="3600" b="1" strike="noStrike" noProof="1">
              <a:ln>
                <a:noFill/>
              </a:ln>
              <a:solidFill>
                <a:schemeClr val="bg1"/>
              </a:solidFill>
              <a:effectLst>
                <a:outerShdw blurRad="38100" dist="38100" dir="2700000">
                  <a:srgbClr val="000000"/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</p:txBody>
      </p:sp>
      <p:sp>
        <p:nvSpPr>
          <p:cNvPr id="68610" name="文本框 6"/>
          <p:cNvSpPr txBox="1"/>
          <p:nvPr/>
        </p:nvSpPr>
        <p:spPr>
          <a:xfrm>
            <a:off x="468313" y="752475"/>
            <a:ext cx="8207375" cy="76835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>
              <a:lnSpc>
                <a:spcPct val="200000"/>
              </a:lnSpc>
            </a:pPr>
            <a:r>
              <a:rPr lang="zh-CN" altLang="en-US" sz="22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对偶问题：</a:t>
            </a:r>
            <a:endParaRPr lang="zh-CN" altLang="en-US" sz="2200" b="1" dirty="0">
              <a:solidFill>
                <a:srgbClr val="00009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graphicFrame>
        <p:nvGraphicFramePr>
          <p:cNvPr id="68611" name="对象 8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2230438" y="1819275"/>
          <a:ext cx="4684712" cy="885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0" name="" r:id="rId1" imgW="2349500" imgH="444500" progId="Equation.KSEE3">
                  <p:embed/>
                </p:oleObj>
              </mc:Choice>
              <mc:Fallback>
                <p:oleObj name="" r:id="rId1" imgW="2349500" imgH="444500" progId="Equation.KSEE3">
                  <p:embed/>
                  <p:pic>
                    <p:nvPicPr>
                      <p:cNvPr id="0" name="图片 3079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230438" y="1819275"/>
                        <a:ext cx="4684712" cy="8858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8612" name="文本框 11"/>
          <p:cNvSpPr txBox="1"/>
          <p:nvPr/>
        </p:nvSpPr>
        <p:spPr>
          <a:xfrm>
            <a:off x="2051050" y="2838450"/>
            <a:ext cx="568325" cy="492125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zh-CN" sz="2600" i="1">
                <a:latin typeface="Times New Roman" panose="02020603050405020304" pitchFamily="18" charset="0"/>
                <a:ea typeface="宋体" panose="02010600030101010101" pitchFamily="2" charset="-122"/>
              </a:rPr>
              <a:t>s.t.</a:t>
            </a:r>
            <a:endParaRPr lang="en-US" altLang="zh-CN" sz="2600" i="1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68613" name="对象 12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2619375" y="2716213"/>
          <a:ext cx="1320800" cy="803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1" name="" r:id="rId3" imgW="711200" imgH="431800" progId="Equation.KSEE3">
                  <p:embed/>
                </p:oleObj>
              </mc:Choice>
              <mc:Fallback>
                <p:oleObj name="" r:id="rId3" imgW="711200" imgH="431800" progId="Equation.KSEE3">
                  <p:embed/>
                  <p:pic>
                    <p:nvPicPr>
                      <p:cNvPr id="0" name="图片 3080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619375" y="2716213"/>
                        <a:ext cx="1320800" cy="8032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8614" name="文本框 14"/>
          <p:cNvSpPr txBox="1"/>
          <p:nvPr/>
        </p:nvSpPr>
        <p:spPr>
          <a:xfrm>
            <a:off x="3940175" y="2838450"/>
            <a:ext cx="3155950" cy="492125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zh-CN" sz="2600" i="1">
                <a:latin typeface="Arial" panose="020B0604020202020204" pitchFamily="34" charset="0"/>
                <a:ea typeface="宋体" panose="02010600030101010101" pitchFamily="2" charset="-122"/>
              </a:rPr>
              <a:t>,  </a:t>
            </a:r>
            <a:r>
              <a:rPr lang="en-US" altLang="zh-CN" sz="2600" i="1">
                <a:latin typeface="Times New Roman" panose="02020603050405020304" pitchFamily="18" charset="0"/>
                <a:ea typeface="宋体" panose="02010600030101010101" pitchFamily="2" charset="-122"/>
              </a:rPr>
              <a:t>0≤α</a:t>
            </a:r>
            <a:r>
              <a:rPr lang="en-US" altLang="zh-CN" sz="2600" i="1" baseline="-25000"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2600" i="1">
                <a:latin typeface="Times New Roman" panose="02020603050405020304" pitchFamily="18" charset="0"/>
                <a:ea typeface="宋体" panose="02010600030101010101" pitchFamily="2" charset="-122"/>
              </a:rPr>
              <a:t>≤c ,  i=1,2,...,m.</a:t>
            </a:r>
            <a:endParaRPr lang="en-US" altLang="zh-CN" sz="2600" i="1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770063" y="1787525"/>
            <a:ext cx="5603875" cy="1852613"/>
          </a:xfrm>
          <a:prstGeom prst="rect">
            <a:avLst/>
          </a:prstGeom>
          <a:noFill/>
          <a:ln>
            <a:solidFill>
              <a:srgbClr val="000099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sp>
        <p:nvSpPr>
          <p:cNvPr id="8" name="圆角矩形 7"/>
          <p:cNvSpPr/>
          <p:nvPr/>
        </p:nvSpPr>
        <p:spPr>
          <a:xfrm>
            <a:off x="5416550" y="1987550"/>
            <a:ext cx="1573213" cy="566738"/>
          </a:xfrm>
          <a:prstGeom prst="round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sp>
        <p:nvSpPr>
          <p:cNvPr id="68617" name="文本框 6"/>
          <p:cNvSpPr txBox="1"/>
          <p:nvPr/>
        </p:nvSpPr>
        <p:spPr>
          <a:xfrm>
            <a:off x="468313" y="3522663"/>
            <a:ext cx="8207375" cy="76835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>
              <a:lnSpc>
                <a:spcPct val="200000"/>
              </a:lnSpc>
            </a:pPr>
            <a:r>
              <a:rPr lang="zh-CN" altLang="en-US" sz="22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预测：</a:t>
            </a:r>
            <a:endParaRPr lang="zh-CN" altLang="en-US" sz="2200" b="1" dirty="0">
              <a:solidFill>
                <a:srgbClr val="00009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graphicFrame>
        <p:nvGraphicFramePr>
          <p:cNvPr id="68618" name="对象 8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1770063" y="4513263"/>
          <a:ext cx="5638800" cy="939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2" name="" r:id="rId5" imgW="2590800" imgH="431800" progId="Equation.KSEE3">
                  <p:embed/>
                </p:oleObj>
              </mc:Choice>
              <mc:Fallback>
                <p:oleObj name="" r:id="rId5" imgW="2590800" imgH="431800" progId="Equation.KSEE3">
                  <p:embed/>
                  <p:pic>
                    <p:nvPicPr>
                      <p:cNvPr id="0" name="图片 308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770063" y="4513263"/>
                        <a:ext cx="5638800" cy="9398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圆角矩形 9"/>
          <p:cNvSpPr/>
          <p:nvPr/>
        </p:nvSpPr>
        <p:spPr>
          <a:xfrm>
            <a:off x="5429250" y="4699000"/>
            <a:ext cx="1485900" cy="568325"/>
          </a:xfrm>
          <a:prstGeom prst="round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sp>
        <p:nvSpPr>
          <p:cNvPr id="68620" name="文本框 10"/>
          <p:cNvSpPr txBox="1"/>
          <p:nvPr/>
        </p:nvSpPr>
        <p:spPr>
          <a:xfrm>
            <a:off x="7518400" y="3330575"/>
            <a:ext cx="1562100" cy="892175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anchor="t" anchorCtr="0">
            <a:spAutoFit/>
          </a:bodyPr>
          <a:p>
            <a:r>
              <a:rPr lang="zh-CN" altLang="en-US" sz="2600">
                <a:solidFill>
                  <a:srgbClr val="FF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只以内积形式出现</a:t>
            </a:r>
            <a:endParaRPr lang="zh-CN" altLang="en-US" sz="2600">
              <a:solidFill>
                <a:srgbClr val="FF0000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cxnSp>
        <p:nvCxnSpPr>
          <p:cNvPr id="12" name="直接箭头连接符 11"/>
          <p:cNvCxnSpPr>
            <a:stCxn id="8" idx="3"/>
            <a:endCxn id="68620" idx="0"/>
          </p:cNvCxnSpPr>
          <p:nvPr/>
        </p:nvCxnSpPr>
        <p:spPr>
          <a:xfrm>
            <a:off x="6989763" y="2270125"/>
            <a:ext cx="1309688" cy="106045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>
            <a:stCxn id="10" idx="3"/>
            <a:endCxn id="68620" idx="2"/>
          </p:cNvCxnSpPr>
          <p:nvPr/>
        </p:nvCxnSpPr>
        <p:spPr>
          <a:xfrm flipV="1">
            <a:off x="6915150" y="4222750"/>
            <a:ext cx="1384300" cy="76041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Rectangle 5"/>
          <p:cNvSpPr/>
          <p:nvPr/>
        </p:nvSpPr>
        <p:spPr>
          <a:xfrm>
            <a:off x="968375" y="-169862"/>
            <a:ext cx="7772400" cy="115887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3600" b="1" strike="noStrike" noProof="1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核函数</a:t>
            </a:r>
            <a:endParaRPr lang="zh-CN" altLang="en-US" sz="3600" b="1" strike="noStrike" noProof="1">
              <a:ln>
                <a:noFill/>
              </a:ln>
              <a:solidFill>
                <a:schemeClr val="bg1"/>
              </a:solidFill>
              <a:effectLst>
                <a:outerShdw blurRad="38100" dist="38100" dir="2700000">
                  <a:srgbClr val="000000"/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</p:txBody>
      </p:sp>
      <p:sp>
        <p:nvSpPr>
          <p:cNvPr id="69634" name="文本框 6"/>
          <p:cNvSpPr txBox="1"/>
          <p:nvPr/>
        </p:nvSpPr>
        <p:spPr>
          <a:xfrm>
            <a:off x="468313" y="752475"/>
            <a:ext cx="8207375" cy="550862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>
              <a:lnSpc>
                <a:spcPct val="200000"/>
              </a:lnSpc>
            </a:pPr>
            <a:r>
              <a:rPr lang="zh-CN" altLang="en-US" sz="22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基本思路：设计核函数</a:t>
            </a:r>
            <a:endParaRPr lang="zh-CN" altLang="en-US" sz="2200" b="1" dirty="0">
              <a:solidFill>
                <a:srgbClr val="00009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>
              <a:lnSpc>
                <a:spcPct val="200000"/>
              </a:lnSpc>
            </a:pPr>
            <a:endParaRPr lang="zh-CN" altLang="en-US" sz="2200" b="1" dirty="0">
              <a:solidFill>
                <a:srgbClr val="00009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algn="ctr">
              <a:lnSpc>
                <a:spcPct val="200000"/>
              </a:lnSpc>
            </a:pPr>
            <a:r>
              <a:rPr lang="zh-CN" altLang="en-US" sz="22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绕过显式考虑特征映射、以及计算高维内积的困难</a:t>
            </a:r>
            <a:endParaRPr lang="zh-CN" altLang="en-US" sz="2200" b="1" dirty="0">
              <a:solidFill>
                <a:srgbClr val="00009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algn="ctr">
              <a:lnSpc>
                <a:spcPct val="200000"/>
              </a:lnSpc>
            </a:pPr>
            <a:endParaRPr lang="zh-CN" altLang="en-US" sz="2200" b="1" dirty="0">
              <a:solidFill>
                <a:srgbClr val="00009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algn="ctr">
              <a:lnSpc>
                <a:spcPct val="200000"/>
              </a:lnSpc>
            </a:pPr>
            <a:endParaRPr lang="zh-CN" altLang="en-US" sz="2200" b="1" dirty="0">
              <a:solidFill>
                <a:srgbClr val="00009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algn="ctr">
              <a:lnSpc>
                <a:spcPct val="200000"/>
              </a:lnSpc>
            </a:pPr>
            <a:endParaRPr lang="zh-CN" altLang="en-US" sz="2200" b="1" dirty="0">
              <a:solidFill>
                <a:srgbClr val="00009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algn="ctr">
              <a:lnSpc>
                <a:spcPct val="200000"/>
              </a:lnSpc>
            </a:pPr>
            <a:endParaRPr lang="zh-CN" altLang="en-US" sz="2200" b="1" dirty="0">
              <a:solidFill>
                <a:srgbClr val="00009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algn="ctr">
              <a:lnSpc>
                <a:spcPct val="200000"/>
              </a:lnSpc>
            </a:pPr>
            <a:r>
              <a:rPr lang="en-US" altLang="zh-CN" sz="22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“</a:t>
            </a:r>
            <a:r>
              <a:rPr lang="zh-CN" altLang="en-US" sz="22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核函数选择</a:t>
            </a:r>
            <a:r>
              <a:rPr lang="en-US" altLang="zh-CN" sz="22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”</a:t>
            </a:r>
            <a:r>
              <a:rPr lang="zh-CN" altLang="en-US" sz="22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，成为决定支持向量机性能的关键！</a:t>
            </a:r>
            <a:endParaRPr lang="zh-CN" altLang="en-US" sz="2200" b="1" dirty="0">
              <a:solidFill>
                <a:srgbClr val="00009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graphicFrame>
        <p:nvGraphicFramePr>
          <p:cNvPr id="69635" name="对象 8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2762250" y="1528763"/>
          <a:ext cx="4489450" cy="801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3" name="" r:id="rId1" imgW="1422400" imgH="254000" progId="Equation.KSEE3">
                  <p:embed/>
                </p:oleObj>
              </mc:Choice>
              <mc:Fallback>
                <p:oleObj name="" r:id="rId1" imgW="1422400" imgH="254000" progId="Equation.KSEE3">
                  <p:embed/>
                  <p:pic>
                    <p:nvPicPr>
                      <p:cNvPr id="0" name="图片 3082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762250" y="1528763"/>
                        <a:ext cx="4489450" cy="80168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9636" name="文本框 6"/>
          <p:cNvSpPr txBox="1"/>
          <p:nvPr/>
        </p:nvSpPr>
        <p:spPr>
          <a:xfrm>
            <a:off x="468313" y="3522663"/>
            <a:ext cx="8207375" cy="1444625"/>
          </a:xfrm>
          <a:prstGeom prst="rect">
            <a:avLst/>
          </a:prstGeom>
          <a:noFill/>
          <a:ln w="9525" cap="flat" cmpd="sng">
            <a:solidFill>
              <a:srgbClr val="000099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anchor="t" anchorCtr="0">
            <a:spAutoFit/>
          </a:bodyPr>
          <a:p>
            <a:pPr>
              <a:lnSpc>
                <a:spcPct val="200000"/>
              </a:lnSpc>
            </a:pPr>
            <a:r>
              <a:rPr lang="en-US" altLang="zh-CN" sz="22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Mercer</a:t>
            </a:r>
            <a:r>
              <a:rPr lang="zh-CN" altLang="en-US" sz="22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定理：若一个对称函数所对应的核</a:t>
            </a:r>
            <a:r>
              <a:rPr lang="zh-CN" altLang="en-US" sz="2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矩阵半正定</a:t>
            </a:r>
            <a:r>
              <a:rPr lang="en-US" altLang="zh-CN" sz="22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宋体" panose="02010600030101010101" pitchFamily="2" charset="-122"/>
              </a:rPr>
              <a:t>(</a:t>
            </a:r>
            <a:r>
              <a:rPr lang="zh-CN" altLang="en-US" sz="2200" b="1" i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Symbol" panose="05050102010706020507" charset="0"/>
              </a:rPr>
              <a:t></a:t>
            </a:r>
            <a:r>
              <a:rPr lang="zh-CN" altLang="en-US" sz="2200" b="1" i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宋体" panose="02010600030101010101" pitchFamily="2" charset="-122"/>
              </a:rPr>
              <a:t>'A</a:t>
            </a:r>
            <a:r>
              <a:rPr lang="zh-CN" altLang="en-US" sz="2200" b="1" i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Symbol" panose="05050102010706020507" charset="0"/>
              </a:rPr>
              <a:t> </a:t>
            </a:r>
            <a:r>
              <a:rPr lang="zh-CN" altLang="en-US" sz="22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宋体" panose="02010600030101010101" pitchFamily="2" charset="-122"/>
              </a:rPr>
              <a:t>≥0</a:t>
            </a:r>
            <a:r>
              <a:rPr lang="en-US" altLang="zh-CN" sz="22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宋体" panose="02010600030101010101" pitchFamily="2" charset="-122"/>
              </a:rPr>
              <a:t>)</a:t>
            </a:r>
            <a:r>
              <a:rPr lang="zh-CN" altLang="en-US" sz="22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，则它就能作为核函数来使用</a:t>
            </a:r>
            <a:endParaRPr lang="zh-CN" altLang="en-US" sz="2200" b="1" dirty="0">
              <a:solidFill>
                <a:srgbClr val="00009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Rectangle 5"/>
          <p:cNvSpPr/>
          <p:nvPr/>
        </p:nvSpPr>
        <p:spPr>
          <a:xfrm>
            <a:off x="968375" y="-169862"/>
            <a:ext cx="7772400" cy="115887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3600" b="1" strike="noStrike" noProof="1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核函数</a:t>
            </a:r>
            <a:endParaRPr lang="zh-CN" altLang="en-US" sz="3600" b="1" strike="noStrike" noProof="1">
              <a:ln>
                <a:noFill/>
              </a:ln>
              <a:solidFill>
                <a:schemeClr val="bg1"/>
              </a:solidFill>
              <a:effectLst>
                <a:outerShdw blurRad="38100" dist="38100" dir="2700000">
                  <a:srgbClr val="000000"/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</p:txBody>
      </p:sp>
      <p:sp>
        <p:nvSpPr>
          <p:cNvPr id="70658" name="文本框 6"/>
          <p:cNvSpPr txBox="1"/>
          <p:nvPr/>
        </p:nvSpPr>
        <p:spPr>
          <a:xfrm>
            <a:off x="468313" y="695325"/>
            <a:ext cx="8207375" cy="76835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>
              <a:lnSpc>
                <a:spcPct val="200000"/>
              </a:lnSpc>
            </a:pPr>
            <a:r>
              <a:rPr lang="zh-CN" altLang="en-US" sz="22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常用核函数</a:t>
            </a:r>
            <a:endParaRPr lang="zh-CN" altLang="en-US" sz="2200" b="1" dirty="0">
              <a:solidFill>
                <a:srgbClr val="00009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graphicFrame>
        <p:nvGraphicFramePr>
          <p:cNvPr id="5" name="表格 4"/>
          <p:cNvGraphicFramePr/>
          <p:nvPr/>
        </p:nvGraphicFramePr>
        <p:xfrm>
          <a:off x="160338" y="1822450"/>
          <a:ext cx="8810625" cy="44942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16835"/>
                <a:gridCol w="3043555"/>
                <a:gridCol w="3150870"/>
              </a:tblGrid>
              <a:tr h="73533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名称</a:t>
                      </a:r>
                      <a:endParaRPr lang="zh-CN" altLang="en-US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表达式</a:t>
                      </a:r>
                      <a:endParaRPr lang="zh-CN" altLang="en-US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参数</a:t>
                      </a:r>
                      <a:endParaRPr lang="zh-CN" altLang="en-US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 anchor="ctr" anchorCtr="0"/>
                </a:tc>
              </a:tr>
              <a:tr h="73469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线性核</a:t>
                      </a:r>
                      <a:endParaRPr lang="zh-CN" altLang="en-US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 anchor="ctr" anchorCtr="0"/>
                </a:tc>
              </a:tr>
              <a:tr h="73533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多项式核</a:t>
                      </a:r>
                      <a:endParaRPr lang="zh-CN" altLang="en-US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i="1">
                          <a:latin typeface="Times New Roman" panose="02020603050405020304" pitchFamily="18" charset="0"/>
                          <a:ea typeface="楷体" panose="02010609060101010101" pitchFamily="49" charset="-122"/>
                        </a:rPr>
                        <a:t>d ≥ </a:t>
                      </a:r>
                      <a:r>
                        <a:rPr lang="en-US" altLang="zh-CN">
                          <a:latin typeface="Arial" panose="020B0604020202020204" pitchFamily="34" charset="0"/>
                          <a:ea typeface="楷体" panose="02010609060101010101" pitchFamily="49" charset="-122"/>
                        </a:rPr>
                        <a:t>1</a:t>
                      </a:r>
                      <a:r>
                        <a:rPr lang="zh-CN" altLang="en-US">
                          <a:latin typeface="Arial" panose="020B0604020202020204" pitchFamily="34" charset="0"/>
                          <a:ea typeface="楷体" panose="02010609060101010101" pitchFamily="49" charset="-122"/>
                        </a:rPr>
                        <a:t>为多项式的次数</a:t>
                      </a:r>
                      <a:endParaRPr lang="zh-CN" altLang="en-US">
                        <a:latin typeface="Arial" panose="020B0604020202020204" pitchFamily="34" charset="0"/>
                        <a:ea typeface="楷体" panose="02010609060101010101" pitchFamily="49" charset="-122"/>
                      </a:endParaRPr>
                    </a:p>
                  </a:txBody>
                  <a:tcPr anchor="ctr" anchorCtr="0"/>
                </a:tc>
              </a:tr>
              <a:tr h="73533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>
                          <a:latin typeface="楷体" panose="02010609060101010101" pitchFamily="49" charset="-122"/>
                          <a:ea typeface="楷体" panose="02010609060101010101" pitchFamily="49" charset="-122"/>
                          <a:sym typeface="+mn-ea"/>
                        </a:rPr>
                        <a:t>径向基核</a:t>
                      </a:r>
                      <a:endParaRPr lang="en-US" altLang="zh-CN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σ</a:t>
                      </a:r>
                      <a:r>
                        <a:rPr lang="en-US" altLang="zh-CN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&gt;0</a:t>
                      </a:r>
                      <a:r>
                        <a:rPr lang="zh-CN" altLang="en-US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为径向基核的带宽</a:t>
                      </a:r>
                      <a:r>
                        <a:rPr lang="en-US" altLang="zh-CN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(</a:t>
                      </a:r>
                      <a:r>
                        <a:rPr lang="en-US" altLang="zh-CN" i="1">
                          <a:latin typeface="Times New Roman" panose="02020603050405020304" pitchFamily="18" charset="0"/>
                          <a:ea typeface="楷体" panose="02010609060101010101" pitchFamily="49" charset="-122"/>
                        </a:rPr>
                        <a:t>width</a:t>
                      </a:r>
                      <a:r>
                        <a:rPr lang="en-US" altLang="zh-CN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)</a:t>
                      </a:r>
                      <a:endParaRPr lang="en-US" altLang="zh-CN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 anchor="ctr" anchorCtr="0"/>
                </a:tc>
              </a:tr>
              <a:tr h="73533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拉普拉斯核</a:t>
                      </a:r>
                      <a:endParaRPr lang="zh-CN" altLang="en-US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>
                          <a:latin typeface="楷体" panose="02010609060101010101" pitchFamily="49" charset="-122"/>
                          <a:ea typeface="楷体" panose="02010609060101010101" pitchFamily="49" charset="-122"/>
                          <a:sym typeface="+mn-ea"/>
                        </a:rPr>
                        <a:t>σ</a:t>
                      </a:r>
                      <a:r>
                        <a:rPr lang="en-US" altLang="zh-CN" sz="1800">
                          <a:latin typeface="楷体" panose="02010609060101010101" pitchFamily="49" charset="-122"/>
                          <a:ea typeface="楷体" panose="02010609060101010101" pitchFamily="49" charset="-122"/>
                          <a:sym typeface="+mn-ea"/>
                        </a:rPr>
                        <a:t>&gt;0</a:t>
                      </a:r>
                      <a:endParaRPr lang="zh-CN" altLang="en-US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 anchor="ctr" anchorCtr="0"/>
                </a:tc>
              </a:tr>
              <a:tr h="81851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Sigmoid</a:t>
                      </a:r>
                      <a:r>
                        <a:rPr lang="zh-CN" altLang="en-US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核</a:t>
                      </a:r>
                      <a:endParaRPr lang="zh-CN" altLang="en-US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tanh</a:t>
                      </a:r>
                      <a:r>
                        <a:rPr lang="zh-CN" altLang="en-US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为双曲正切函数，β</a:t>
                      </a:r>
                      <a:r>
                        <a:rPr lang="en-US" altLang="zh-CN">
                          <a:latin typeface="楷体" panose="02010609060101010101" pitchFamily="49" charset="-122"/>
                          <a:ea typeface="楷体" panose="02010609060101010101" pitchFamily="49" charset="-122"/>
                          <a:sym typeface="+mn-ea"/>
                        </a:rPr>
                        <a:t>&gt;0</a:t>
                      </a:r>
                      <a:endParaRPr lang="zh-CN" altLang="en-US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  <a:p>
                      <a:pPr algn="ctr">
                        <a:buNone/>
                      </a:pPr>
                      <a:r>
                        <a:rPr lang="en-US" altLang="zh-CN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,θ</a:t>
                      </a:r>
                      <a:r>
                        <a:rPr lang="en-US" altLang="zh-CN">
                          <a:latin typeface="楷体" panose="02010609060101010101" pitchFamily="49" charset="-122"/>
                          <a:ea typeface="楷体" panose="02010609060101010101" pitchFamily="49" charset="-122"/>
                          <a:sym typeface="+mn-ea"/>
                        </a:rPr>
                        <a:t>&gt;0</a:t>
                      </a:r>
                      <a:endParaRPr lang="en-US" altLang="zh-CN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 anchor="ctr" anchorCtr="0"/>
                </a:tc>
              </a:tr>
            </a:tbl>
          </a:graphicData>
        </a:graphic>
      </p:graphicFrame>
      <p:graphicFrame>
        <p:nvGraphicFramePr>
          <p:cNvPr id="70689" name="对象 8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3098800" y="2598738"/>
          <a:ext cx="2365375" cy="630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4" name="" r:id="rId1" imgW="1002665" imgH="266700" progId="Equation.KSEE3">
                  <p:embed/>
                </p:oleObj>
              </mc:Choice>
              <mc:Fallback>
                <p:oleObj name="" r:id="rId1" imgW="1002665" imgH="266700" progId="Equation.KSEE3">
                  <p:embed/>
                  <p:pic>
                    <p:nvPicPr>
                      <p:cNvPr id="0" name="图片 3083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098800" y="2598738"/>
                        <a:ext cx="2365375" cy="63023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0690" name="对象 8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2989263" y="3286125"/>
          <a:ext cx="2686050" cy="600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5" name="" r:id="rId3" imgW="1193800" imgH="266700" progId="Equation.KSEE3">
                  <p:embed/>
                </p:oleObj>
              </mc:Choice>
              <mc:Fallback>
                <p:oleObj name="" r:id="rId3" imgW="1193800" imgH="266700" progId="Equation.KSEE3">
                  <p:embed/>
                  <p:pic>
                    <p:nvPicPr>
                      <p:cNvPr id="0" name="图片 308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989263" y="3286125"/>
                        <a:ext cx="2686050" cy="6000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0691" name="对象 8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2947988" y="4054475"/>
          <a:ext cx="2668587" cy="649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6" name="" r:id="rId5" imgW="1777365" imgH="431800" progId="Equation.KSEE3">
                  <p:embed/>
                </p:oleObj>
              </mc:Choice>
              <mc:Fallback>
                <p:oleObj name="" r:id="rId5" imgW="1777365" imgH="431800" progId="Equation.KSEE3">
                  <p:embed/>
                  <p:pic>
                    <p:nvPicPr>
                      <p:cNvPr id="0" name="图片 308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947988" y="4054475"/>
                        <a:ext cx="2668587" cy="64928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0692" name="对象 8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2989263" y="4832350"/>
          <a:ext cx="2627312" cy="642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7" name="" r:id="rId7" imgW="1714500" imgH="419100" progId="Equation.KSEE3">
                  <p:embed/>
                </p:oleObj>
              </mc:Choice>
              <mc:Fallback>
                <p:oleObj name="" r:id="rId7" imgW="1714500" imgH="419100" progId="Equation.KSEE3">
                  <p:embed/>
                  <p:pic>
                    <p:nvPicPr>
                      <p:cNvPr id="0" name="图片 3086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989263" y="4832350"/>
                        <a:ext cx="2627312" cy="64293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0693" name="对象 8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2917825" y="5708650"/>
          <a:ext cx="2871788" cy="450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8" name="" r:id="rId9" imgW="1701800" imgH="266700" progId="Equation.KSEE3">
                  <p:embed/>
                </p:oleObj>
              </mc:Choice>
              <mc:Fallback>
                <p:oleObj name="" r:id="rId9" imgW="1701800" imgH="266700" progId="Equation.KSEE3">
                  <p:embed/>
                  <p:pic>
                    <p:nvPicPr>
                      <p:cNvPr id="0" name="图片 3087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917825" y="5708650"/>
                        <a:ext cx="2871788" cy="4508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Rectangle 5"/>
          <p:cNvSpPr/>
          <p:nvPr/>
        </p:nvSpPr>
        <p:spPr>
          <a:xfrm>
            <a:off x="968375" y="-169862"/>
            <a:ext cx="7772400" cy="115887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3600" b="1" strike="noStrike" noProof="1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核函数</a:t>
            </a:r>
            <a:endParaRPr lang="zh-CN" altLang="en-US" sz="3600" b="1" strike="noStrike" noProof="1">
              <a:ln>
                <a:noFill/>
              </a:ln>
              <a:solidFill>
                <a:schemeClr val="bg1"/>
              </a:solidFill>
              <a:effectLst>
                <a:outerShdw blurRad="38100" dist="38100" dir="2700000">
                  <a:srgbClr val="000000"/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</p:txBody>
      </p:sp>
      <p:sp>
        <p:nvSpPr>
          <p:cNvPr id="72706" name="文本框 6"/>
          <p:cNvSpPr txBox="1"/>
          <p:nvPr/>
        </p:nvSpPr>
        <p:spPr>
          <a:xfrm>
            <a:off x="468313" y="695325"/>
            <a:ext cx="8207375" cy="550862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>
              <a:lnSpc>
                <a:spcPct val="200000"/>
              </a:lnSpc>
            </a:pPr>
            <a:r>
              <a:rPr lang="zh-CN" altLang="en-US" sz="22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组合核函数</a:t>
            </a:r>
            <a:endParaRPr lang="zh-CN" altLang="en-US" sz="2200" b="1" dirty="0">
              <a:solidFill>
                <a:srgbClr val="00009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22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      可以通过函数组合，将常用核函数合成组合核函数。若	</a:t>
            </a:r>
            <a:endParaRPr lang="zh-CN" altLang="en-US" sz="2200" b="1" dirty="0">
              <a:solidFill>
                <a:srgbClr val="00009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2200" i="1" dirty="0">
                <a:latin typeface="Times New Roman" panose="02020603050405020304" pitchFamily="18" charset="0"/>
                <a:ea typeface="微软雅黑" panose="020B0503020204020204" pitchFamily="34" charset="-122"/>
                <a:sym typeface="宋体" panose="02010600030101010101" pitchFamily="2" charset="-122"/>
              </a:rPr>
              <a:t>κ</a:t>
            </a:r>
            <a:r>
              <a:rPr lang="en-US" altLang="zh-CN" sz="2200" baseline="-25000" dirty="0">
                <a:latin typeface="Times New Roman" panose="02020603050405020304" pitchFamily="18" charset="0"/>
                <a:ea typeface="微软雅黑" panose="020B0503020204020204" pitchFamily="34" charset="-122"/>
                <a:sym typeface="宋体" panose="02010600030101010101" pitchFamily="2" charset="-122"/>
              </a:rPr>
              <a:t>1</a:t>
            </a:r>
            <a:r>
              <a:rPr lang="zh-CN" altLang="en-US" sz="22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和</a:t>
            </a:r>
            <a:r>
              <a:rPr lang="zh-CN" altLang="en-US" sz="2200" i="1" dirty="0">
                <a:latin typeface="Times New Roman" panose="02020603050405020304" pitchFamily="18" charset="0"/>
                <a:ea typeface="微软雅黑" panose="020B0503020204020204" pitchFamily="34" charset="-122"/>
                <a:sym typeface="宋体" panose="02010600030101010101" pitchFamily="2" charset="-122"/>
              </a:rPr>
              <a:t>κ</a:t>
            </a:r>
            <a:r>
              <a:rPr lang="en-US" altLang="zh-CN" sz="2200" baseline="-25000" dirty="0">
                <a:latin typeface="Times New Roman" panose="02020603050405020304" pitchFamily="18" charset="0"/>
                <a:ea typeface="微软雅黑" panose="020B0503020204020204" pitchFamily="34" charset="-122"/>
                <a:sym typeface="宋体" panose="02010600030101010101" pitchFamily="2" charset="-122"/>
              </a:rPr>
              <a:t>2</a:t>
            </a:r>
            <a:r>
              <a:rPr lang="zh-CN" altLang="en-US" sz="22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是核函数，则对任意正数</a:t>
            </a:r>
            <a:r>
              <a:rPr lang="zh-CN" altLang="en-US" sz="2200" i="1" dirty="0">
                <a:latin typeface="Times New Roman" panose="02020603050405020304" pitchFamily="18" charset="0"/>
                <a:ea typeface="微软雅黑" panose="020B0503020204020204" pitchFamily="34" charset="-122"/>
                <a:sym typeface="宋体" panose="02010600030101010101" pitchFamily="2" charset="-122"/>
              </a:rPr>
              <a:t>γ</a:t>
            </a:r>
            <a:r>
              <a:rPr lang="en-US" altLang="zh-CN" sz="2200" baseline="-25000" dirty="0">
                <a:latin typeface="Times New Roman" panose="02020603050405020304" pitchFamily="18" charset="0"/>
                <a:ea typeface="微软雅黑" panose="020B0503020204020204" pitchFamily="34" charset="-122"/>
                <a:sym typeface="宋体" panose="02010600030101010101" pitchFamily="2" charset="-122"/>
              </a:rPr>
              <a:t>1</a:t>
            </a:r>
            <a:r>
              <a:rPr lang="zh-CN" altLang="en-US" sz="22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、</a:t>
            </a:r>
            <a:r>
              <a:rPr lang="zh-CN" altLang="en-US" sz="2200" i="1" dirty="0">
                <a:latin typeface="Times New Roman" panose="02020603050405020304" pitchFamily="18" charset="0"/>
                <a:ea typeface="微软雅黑" panose="020B0503020204020204" pitchFamily="34" charset="-122"/>
                <a:sym typeface="宋体" panose="02010600030101010101" pitchFamily="2" charset="-122"/>
              </a:rPr>
              <a:t>γ</a:t>
            </a:r>
            <a:r>
              <a:rPr lang="en-US" altLang="zh-CN" sz="2200" baseline="-25000" dirty="0">
                <a:latin typeface="Times New Roman" panose="02020603050405020304" pitchFamily="18" charset="0"/>
                <a:ea typeface="微软雅黑" panose="020B0503020204020204" pitchFamily="34" charset="-122"/>
                <a:sym typeface="宋体" panose="02010600030101010101" pitchFamily="2" charset="-122"/>
              </a:rPr>
              <a:t>2</a:t>
            </a:r>
            <a:r>
              <a:rPr lang="zh-CN" altLang="en-US" sz="22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和任意函数</a:t>
            </a:r>
            <a:r>
              <a:rPr lang="zh-CN" altLang="en-US" sz="2200" i="1" dirty="0">
                <a:latin typeface="Times New Roman" panose="02020603050405020304" pitchFamily="18" charset="0"/>
                <a:ea typeface="微软雅黑" panose="020B0503020204020204" pitchFamily="34" charset="-122"/>
                <a:sym typeface="宋体" panose="02010600030101010101" pitchFamily="2" charset="-122"/>
              </a:rPr>
              <a:t>g</a:t>
            </a:r>
            <a:r>
              <a:rPr lang="zh-CN" altLang="en-US" sz="2200" dirty="0">
                <a:latin typeface="Times New Roman" panose="02020603050405020304" pitchFamily="18" charset="0"/>
                <a:ea typeface="微软雅黑" panose="020B0503020204020204" pitchFamily="34" charset="-122"/>
                <a:sym typeface="宋体" panose="02010600030101010101" pitchFamily="2" charset="-122"/>
              </a:rPr>
              <a:t>(</a:t>
            </a:r>
            <a:r>
              <a:rPr lang="zh-CN" altLang="en-US" sz="2200" i="1" dirty="0">
                <a:latin typeface="Times New Roman" panose="02020603050405020304" pitchFamily="18" charset="0"/>
                <a:ea typeface="微软雅黑" panose="020B0503020204020204" pitchFamily="34" charset="-122"/>
                <a:sym typeface="宋体" panose="02010600030101010101" pitchFamily="2" charset="-122"/>
              </a:rPr>
              <a:t>x</a:t>
            </a:r>
            <a:r>
              <a:rPr lang="zh-CN" altLang="en-US" sz="2200" dirty="0">
                <a:latin typeface="Times New Roman" panose="02020603050405020304" pitchFamily="18" charset="0"/>
                <a:ea typeface="微软雅黑" panose="020B0503020204020204" pitchFamily="34" charset="-122"/>
                <a:sym typeface="宋体" panose="02010600030101010101" pitchFamily="2" charset="-122"/>
              </a:rPr>
              <a:t>)</a:t>
            </a:r>
            <a:r>
              <a:rPr lang="zh-CN" altLang="en-US" sz="22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，以下形式的组合均为核函数。</a:t>
            </a:r>
            <a:endParaRPr lang="zh-CN" altLang="en-US" sz="2200" b="1" dirty="0">
              <a:solidFill>
                <a:srgbClr val="00009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2200" i="1" dirty="0">
                <a:latin typeface="Times New Roman" panose="02020603050405020304" pitchFamily="18" charset="0"/>
                <a:ea typeface="微软雅黑" panose="020B0503020204020204" pitchFamily="34" charset="-122"/>
                <a:sym typeface="宋体" panose="02010600030101010101" pitchFamily="2" charset="-122"/>
              </a:rPr>
              <a:t>       γ</a:t>
            </a:r>
            <a:r>
              <a:rPr lang="en-US" altLang="zh-CN" sz="2200" baseline="-25000" dirty="0">
                <a:latin typeface="Times New Roman" panose="02020603050405020304" pitchFamily="18" charset="0"/>
                <a:ea typeface="微软雅黑" panose="020B0503020204020204" pitchFamily="34" charset="-122"/>
                <a:sym typeface="宋体" panose="02010600030101010101" pitchFamily="2" charset="-122"/>
              </a:rPr>
              <a:t>1</a:t>
            </a:r>
            <a:r>
              <a:rPr lang="zh-CN" altLang="en-US" sz="2200" i="1" dirty="0">
                <a:latin typeface="Times New Roman" panose="02020603050405020304" pitchFamily="18" charset="0"/>
                <a:ea typeface="微软雅黑" panose="020B0503020204020204" pitchFamily="34" charset="-122"/>
                <a:sym typeface="宋体" panose="02010600030101010101" pitchFamily="2" charset="-122"/>
              </a:rPr>
              <a:t>κ</a:t>
            </a:r>
            <a:r>
              <a:rPr lang="en-US" altLang="zh-CN" sz="2200" baseline="-25000" dirty="0">
                <a:latin typeface="Times New Roman" panose="02020603050405020304" pitchFamily="18" charset="0"/>
                <a:ea typeface="微软雅黑" panose="020B0503020204020204" pitchFamily="34" charset="-122"/>
                <a:sym typeface="宋体" panose="02010600030101010101" pitchFamily="2" charset="-122"/>
              </a:rPr>
              <a:t>1</a:t>
            </a:r>
            <a:r>
              <a:rPr lang="en-US" altLang="zh-CN" sz="2200" dirty="0">
                <a:latin typeface="Times New Roman" panose="02020603050405020304" pitchFamily="18" charset="0"/>
                <a:ea typeface="微软雅黑" panose="020B0503020204020204" pitchFamily="34" charset="-122"/>
                <a:sym typeface="宋体" panose="02010600030101010101" pitchFamily="2" charset="-122"/>
              </a:rPr>
              <a:t>+</a:t>
            </a:r>
            <a:r>
              <a:rPr lang="zh-CN" altLang="en-US" sz="2200" i="1" dirty="0">
                <a:latin typeface="Times New Roman" panose="02020603050405020304" pitchFamily="18" charset="0"/>
                <a:ea typeface="微软雅黑" panose="020B0503020204020204" pitchFamily="34" charset="-122"/>
                <a:sym typeface="宋体" panose="02010600030101010101" pitchFamily="2" charset="-122"/>
              </a:rPr>
              <a:t>κ</a:t>
            </a:r>
            <a:r>
              <a:rPr lang="en-US" altLang="zh-CN" sz="2200" baseline="-25000" dirty="0">
                <a:latin typeface="Times New Roman" panose="02020603050405020304" pitchFamily="18" charset="0"/>
                <a:ea typeface="微软雅黑" panose="020B0503020204020204" pitchFamily="34" charset="-122"/>
                <a:sym typeface="宋体" panose="02010600030101010101" pitchFamily="2" charset="-122"/>
              </a:rPr>
              <a:t>2</a:t>
            </a:r>
            <a:r>
              <a:rPr lang="zh-CN" altLang="en-US" sz="2200" i="1" dirty="0">
                <a:latin typeface="Times New Roman" panose="02020603050405020304" pitchFamily="18" charset="0"/>
                <a:ea typeface="微软雅黑" panose="020B0503020204020204" pitchFamily="34" charset="-122"/>
                <a:sym typeface="宋体" panose="02010600030101010101" pitchFamily="2" charset="-122"/>
              </a:rPr>
              <a:t>γ</a:t>
            </a:r>
            <a:r>
              <a:rPr lang="en-US" altLang="zh-CN" sz="2200" baseline="-25000" dirty="0">
                <a:latin typeface="Times New Roman" panose="02020603050405020304" pitchFamily="18" charset="0"/>
                <a:ea typeface="微软雅黑" panose="020B0503020204020204" pitchFamily="34" charset="-122"/>
                <a:sym typeface="宋体" panose="02010600030101010101" pitchFamily="2" charset="-122"/>
              </a:rPr>
              <a:t>2</a:t>
            </a:r>
            <a:endParaRPr lang="zh-CN" altLang="en-US" sz="2200" baseline="-25000" dirty="0">
              <a:latin typeface="Times New Roman" panose="02020603050405020304" pitchFamily="18" charset="0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2200" i="1" dirty="0">
                <a:latin typeface="Times New Roman" panose="02020603050405020304" pitchFamily="18" charset="0"/>
                <a:ea typeface="微软雅黑" panose="020B0503020204020204" pitchFamily="34" charset="-122"/>
                <a:sym typeface="宋体" panose="02010600030101010101" pitchFamily="2" charset="-122"/>
              </a:rPr>
              <a:t>       κ</a:t>
            </a:r>
            <a:r>
              <a:rPr lang="en-US" altLang="zh-CN" sz="2200" baseline="-25000" dirty="0">
                <a:latin typeface="Times New Roman" panose="02020603050405020304" pitchFamily="18" charset="0"/>
                <a:ea typeface="微软雅黑" panose="020B0503020204020204" pitchFamily="34" charset="-122"/>
                <a:sym typeface="宋体" panose="02010600030101010101" pitchFamily="2" charset="-122"/>
              </a:rPr>
              <a:t>1</a:t>
            </a:r>
            <a:r>
              <a:rPr lang="en-US" altLang="zh-CN" sz="2200" dirty="0">
                <a:latin typeface="Times New Roman" panose="02020603050405020304" pitchFamily="18" charset="0"/>
                <a:ea typeface="微软雅黑" panose="020B0503020204020204" pitchFamily="34" charset="-122"/>
                <a:sym typeface="Symbol" panose="05050102010706020507" charset="0"/>
              </a:rPr>
              <a:t></a:t>
            </a:r>
            <a:r>
              <a:rPr lang="zh-CN" altLang="en-US" sz="2200" i="1" dirty="0">
                <a:latin typeface="Times New Roman" panose="02020603050405020304" pitchFamily="18" charset="0"/>
                <a:ea typeface="微软雅黑" panose="020B0503020204020204" pitchFamily="34" charset="-122"/>
                <a:sym typeface="宋体" panose="02010600030101010101" pitchFamily="2" charset="-122"/>
              </a:rPr>
              <a:t>κ</a:t>
            </a:r>
            <a:r>
              <a:rPr lang="en-US" altLang="zh-CN" sz="2200" baseline="-25000" dirty="0">
                <a:latin typeface="Times New Roman" panose="02020603050405020304" pitchFamily="18" charset="0"/>
                <a:ea typeface="微软雅黑" panose="020B0503020204020204" pitchFamily="34" charset="-122"/>
                <a:sym typeface="宋体" panose="02010600030101010101" pitchFamily="2" charset="-122"/>
              </a:rPr>
              <a:t>2</a:t>
            </a:r>
            <a:r>
              <a:rPr lang="en-US" altLang="zh-CN" sz="2200" dirty="0">
                <a:latin typeface="Times New Roman" panose="02020603050405020304" pitchFamily="18" charset="0"/>
                <a:ea typeface="微软雅黑" panose="020B0503020204020204" pitchFamily="34" charset="-122"/>
                <a:sym typeface="宋体" panose="02010600030101010101" pitchFamily="2" charset="-122"/>
              </a:rPr>
              <a:t>(</a:t>
            </a:r>
            <a:r>
              <a:rPr lang="zh-CN" altLang="en-US" sz="2200" i="1" dirty="0">
                <a:latin typeface="Times New Roman" panose="02020603050405020304" pitchFamily="18" charset="0"/>
                <a:ea typeface="微软雅黑" panose="020B0503020204020204" pitchFamily="34" charset="-122"/>
                <a:sym typeface="宋体" panose="02010600030101010101" pitchFamily="2" charset="-122"/>
              </a:rPr>
              <a:t>x,z</a:t>
            </a:r>
            <a:r>
              <a:rPr lang="en-US" altLang="zh-CN" sz="2200" dirty="0">
                <a:latin typeface="Times New Roman" panose="02020603050405020304" pitchFamily="18" charset="0"/>
                <a:ea typeface="微软雅黑" panose="020B0503020204020204" pitchFamily="34" charset="-122"/>
                <a:sym typeface="宋体" panose="02010600030101010101" pitchFamily="2" charset="-122"/>
              </a:rPr>
              <a:t>) = </a:t>
            </a:r>
            <a:r>
              <a:rPr lang="zh-CN" altLang="en-US" sz="2200" i="1" dirty="0">
                <a:latin typeface="Times New Roman" panose="02020603050405020304" pitchFamily="18" charset="0"/>
                <a:ea typeface="微软雅黑" panose="020B0503020204020204" pitchFamily="34" charset="-122"/>
                <a:sym typeface="宋体" panose="02010600030101010101" pitchFamily="2" charset="-122"/>
              </a:rPr>
              <a:t>κ</a:t>
            </a:r>
            <a:r>
              <a:rPr lang="en-US" altLang="zh-CN" sz="2200" baseline="-25000" dirty="0">
                <a:latin typeface="Times New Roman" panose="02020603050405020304" pitchFamily="18" charset="0"/>
                <a:ea typeface="微软雅黑" panose="020B0503020204020204" pitchFamily="34" charset="-122"/>
                <a:sym typeface="宋体" panose="02010600030101010101" pitchFamily="2" charset="-122"/>
              </a:rPr>
              <a:t>1</a:t>
            </a:r>
            <a:r>
              <a:rPr lang="en-US" altLang="zh-CN" sz="2200" dirty="0">
                <a:latin typeface="Times New Roman" panose="02020603050405020304" pitchFamily="18" charset="0"/>
                <a:ea typeface="微软雅黑" panose="020B0503020204020204" pitchFamily="34" charset="-122"/>
                <a:sym typeface="宋体" panose="02010600030101010101" pitchFamily="2" charset="-122"/>
              </a:rPr>
              <a:t>(</a:t>
            </a:r>
            <a:r>
              <a:rPr lang="zh-CN" altLang="en-US" sz="2200" i="1" dirty="0">
                <a:latin typeface="Times New Roman" panose="02020603050405020304" pitchFamily="18" charset="0"/>
                <a:ea typeface="微软雅黑" panose="020B0503020204020204" pitchFamily="34" charset="-122"/>
                <a:sym typeface="宋体" panose="02010600030101010101" pitchFamily="2" charset="-122"/>
              </a:rPr>
              <a:t>x,z</a:t>
            </a:r>
            <a:r>
              <a:rPr lang="en-US" altLang="zh-CN" sz="2200" dirty="0">
                <a:latin typeface="Times New Roman" panose="02020603050405020304" pitchFamily="18" charset="0"/>
                <a:ea typeface="微软雅黑" panose="020B0503020204020204" pitchFamily="34" charset="-122"/>
                <a:sym typeface="宋体" panose="02010600030101010101" pitchFamily="2" charset="-122"/>
              </a:rPr>
              <a:t>)</a:t>
            </a:r>
            <a:r>
              <a:rPr lang="zh-CN" altLang="en-US" sz="2200" i="1" dirty="0">
                <a:latin typeface="Times New Roman" panose="02020603050405020304" pitchFamily="18" charset="0"/>
                <a:ea typeface="微软雅黑" panose="020B0503020204020204" pitchFamily="34" charset="-122"/>
                <a:sym typeface="宋体" panose="02010600030101010101" pitchFamily="2" charset="-122"/>
              </a:rPr>
              <a:t>κ</a:t>
            </a:r>
            <a:r>
              <a:rPr lang="en-US" altLang="zh-CN" sz="2200" baseline="-25000" dirty="0">
                <a:latin typeface="Times New Roman" panose="02020603050405020304" pitchFamily="18" charset="0"/>
                <a:ea typeface="微软雅黑" panose="020B0503020204020204" pitchFamily="34" charset="-122"/>
                <a:sym typeface="宋体" panose="02010600030101010101" pitchFamily="2" charset="-122"/>
              </a:rPr>
              <a:t>2</a:t>
            </a:r>
            <a:r>
              <a:rPr lang="en-US" altLang="zh-CN" sz="2200" dirty="0">
                <a:latin typeface="Times New Roman" panose="02020603050405020304" pitchFamily="18" charset="0"/>
                <a:ea typeface="微软雅黑" panose="020B0503020204020204" pitchFamily="34" charset="-122"/>
                <a:sym typeface="宋体" panose="02010600030101010101" pitchFamily="2" charset="-122"/>
              </a:rPr>
              <a:t>(</a:t>
            </a:r>
            <a:r>
              <a:rPr lang="zh-CN" altLang="en-US" sz="2200" i="1" dirty="0">
                <a:latin typeface="Times New Roman" panose="02020603050405020304" pitchFamily="18" charset="0"/>
                <a:ea typeface="微软雅黑" panose="020B0503020204020204" pitchFamily="34" charset="-122"/>
                <a:sym typeface="宋体" panose="02010600030101010101" pitchFamily="2" charset="-122"/>
              </a:rPr>
              <a:t>x,z</a:t>
            </a:r>
            <a:r>
              <a:rPr lang="en-US" altLang="zh-CN" sz="2200" dirty="0">
                <a:latin typeface="Times New Roman" panose="02020603050405020304" pitchFamily="18" charset="0"/>
                <a:ea typeface="微软雅黑" panose="020B0503020204020204" pitchFamily="34" charset="-122"/>
                <a:sym typeface="宋体" panose="02010600030101010101" pitchFamily="2" charset="-122"/>
              </a:rPr>
              <a:t>)</a:t>
            </a:r>
            <a:endParaRPr lang="en-US" altLang="zh-CN" sz="2200" dirty="0">
              <a:latin typeface="Times New Roman" panose="02020603050405020304" pitchFamily="18" charset="0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2200" i="1" dirty="0">
                <a:latin typeface="Times New Roman" panose="02020603050405020304" pitchFamily="18" charset="0"/>
                <a:ea typeface="微软雅黑" panose="020B0503020204020204" pitchFamily="34" charset="-122"/>
                <a:sym typeface="宋体" panose="02010600030101010101" pitchFamily="2" charset="-122"/>
              </a:rPr>
              <a:t>       κ</a:t>
            </a:r>
            <a:r>
              <a:rPr lang="en-US" altLang="zh-CN" sz="2200" baseline="-25000" dirty="0">
                <a:latin typeface="Times New Roman" panose="02020603050405020304" pitchFamily="18" charset="0"/>
                <a:ea typeface="微软雅黑" panose="020B0503020204020204" pitchFamily="34" charset="-122"/>
                <a:sym typeface="宋体" panose="02010600030101010101" pitchFamily="2" charset="-122"/>
              </a:rPr>
              <a:t>1</a:t>
            </a:r>
            <a:r>
              <a:rPr lang="en-US" altLang="zh-CN" sz="2200" dirty="0">
                <a:latin typeface="Times New Roman" panose="02020603050405020304" pitchFamily="18" charset="0"/>
                <a:ea typeface="微软雅黑" panose="020B0503020204020204" pitchFamily="34" charset="-122"/>
                <a:sym typeface="宋体" panose="02010600030101010101" pitchFamily="2" charset="-122"/>
              </a:rPr>
              <a:t>(</a:t>
            </a:r>
            <a:r>
              <a:rPr lang="zh-CN" altLang="en-US" sz="2200" i="1" dirty="0">
                <a:latin typeface="Times New Roman" panose="02020603050405020304" pitchFamily="18" charset="0"/>
                <a:ea typeface="微软雅黑" panose="020B0503020204020204" pitchFamily="34" charset="-122"/>
                <a:sym typeface="宋体" panose="02010600030101010101" pitchFamily="2" charset="-122"/>
              </a:rPr>
              <a:t>x,z</a:t>
            </a:r>
            <a:r>
              <a:rPr lang="en-US" altLang="zh-CN" sz="2200" dirty="0">
                <a:latin typeface="Times New Roman" panose="02020603050405020304" pitchFamily="18" charset="0"/>
                <a:ea typeface="微软雅黑" panose="020B0503020204020204" pitchFamily="34" charset="-122"/>
                <a:sym typeface="宋体" panose="02010600030101010101" pitchFamily="2" charset="-122"/>
              </a:rPr>
              <a:t>) = </a:t>
            </a:r>
            <a:r>
              <a:rPr lang="zh-CN" altLang="en-US" sz="2200" i="1" dirty="0">
                <a:latin typeface="Times New Roman" panose="02020603050405020304" pitchFamily="18" charset="0"/>
                <a:ea typeface="微软雅黑" panose="020B0503020204020204" pitchFamily="34" charset="-122"/>
                <a:sym typeface="宋体" panose="02010600030101010101" pitchFamily="2" charset="-122"/>
              </a:rPr>
              <a:t>g</a:t>
            </a:r>
            <a:r>
              <a:rPr lang="zh-CN" altLang="en-US" sz="2200" dirty="0">
                <a:latin typeface="Times New Roman" panose="02020603050405020304" pitchFamily="18" charset="0"/>
                <a:ea typeface="微软雅黑" panose="020B0503020204020204" pitchFamily="34" charset="-122"/>
                <a:sym typeface="宋体" panose="02010600030101010101" pitchFamily="2" charset="-122"/>
              </a:rPr>
              <a:t>(</a:t>
            </a:r>
            <a:r>
              <a:rPr lang="zh-CN" altLang="en-US" sz="2200" i="1" dirty="0">
                <a:latin typeface="Times New Roman" panose="02020603050405020304" pitchFamily="18" charset="0"/>
                <a:ea typeface="微软雅黑" panose="020B0503020204020204" pitchFamily="34" charset="-122"/>
                <a:sym typeface="宋体" panose="02010600030101010101" pitchFamily="2" charset="-122"/>
              </a:rPr>
              <a:t>x</a:t>
            </a:r>
            <a:r>
              <a:rPr lang="zh-CN" altLang="en-US" sz="2200" dirty="0">
                <a:latin typeface="Times New Roman" panose="02020603050405020304" pitchFamily="18" charset="0"/>
                <a:ea typeface="微软雅黑" panose="020B0503020204020204" pitchFamily="34" charset="-122"/>
                <a:sym typeface="宋体" panose="02010600030101010101" pitchFamily="2" charset="-122"/>
              </a:rPr>
              <a:t>)</a:t>
            </a:r>
            <a:r>
              <a:rPr lang="zh-CN" altLang="en-US" sz="2200" i="1" dirty="0">
                <a:latin typeface="Times New Roman" panose="02020603050405020304" pitchFamily="18" charset="0"/>
                <a:ea typeface="微软雅黑" panose="020B0503020204020204" pitchFamily="34" charset="-122"/>
                <a:sym typeface="宋体" panose="02010600030101010101" pitchFamily="2" charset="-122"/>
              </a:rPr>
              <a:t>κ</a:t>
            </a:r>
            <a:r>
              <a:rPr lang="en-US" altLang="zh-CN" sz="2200" baseline="-25000" dirty="0">
                <a:latin typeface="Times New Roman" panose="02020603050405020304" pitchFamily="18" charset="0"/>
                <a:ea typeface="微软雅黑" panose="020B0503020204020204" pitchFamily="34" charset="-122"/>
                <a:sym typeface="宋体" panose="02010600030101010101" pitchFamily="2" charset="-122"/>
              </a:rPr>
              <a:t>1</a:t>
            </a:r>
            <a:r>
              <a:rPr lang="en-US" altLang="zh-CN" sz="2200" dirty="0">
                <a:latin typeface="Times New Roman" panose="02020603050405020304" pitchFamily="18" charset="0"/>
                <a:ea typeface="微软雅黑" panose="020B0503020204020204" pitchFamily="34" charset="-122"/>
                <a:sym typeface="宋体" panose="02010600030101010101" pitchFamily="2" charset="-122"/>
              </a:rPr>
              <a:t>(</a:t>
            </a:r>
            <a:r>
              <a:rPr lang="zh-CN" altLang="en-US" sz="2200" i="1" dirty="0">
                <a:latin typeface="Times New Roman" panose="02020603050405020304" pitchFamily="18" charset="0"/>
                <a:ea typeface="微软雅黑" panose="020B0503020204020204" pitchFamily="34" charset="-122"/>
                <a:sym typeface="宋体" panose="02010600030101010101" pitchFamily="2" charset="-122"/>
              </a:rPr>
              <a:t>x,z</a:t>
            </a:r>
            <a:r>
              <a:rPr lang="en-US" altLang="zh-CN" sz="2200" dirty="0">
                <a:latin typeface="Times New Roman" panose="02020603050405020304" pitchFamily="18" charset="0"/>
                <a:ea typeface="微软雅黑" panose="020B0503020204020204" pitchFamily="34" charset="-122"/>
                <a:sym typeface="宋体" panose="02010600030101010101" pitchFamily="2" charset="-122"/>
              </a:rPr>
              <a:t>)</a:t>
            </a:r>
            <a:r>
              <a:rPr lang="zh-CN" altLang="en-US" sz="2200" i="1" dirty="0">
                <a:latin typeface="Times New Roman" panose="02020603050405020304" pitchFamily="18" charset="0"/>
                <a:ea typeface="微软雅黑" panose="020B0503020204020204" pitchFamily="34" charset="-122"/>
                <a:sym typeface="宋体" panose="02010600030101010101" pitchFamily="2" charset="-122"/>
              </a:rPr>
              <a:t>g</a:t>
            </a:r>
            <a:r>
              <a:rPr lang="zh-CN" altLang="en-US" sz="2200" dirty="0">
                <a:latin typeface="Times New Roman" panose="02020603050405020304" pitchFamily="18" charset="0"/>
                <a:ea typeface="微软雅黑" panose="020B0503020204020204" pitchFamily="34" charset="-122"/>
                <a:sym typeface="宋体" panose="02010600030101010101" pitchFamily="2" charset="-122"/>
              </a:rPr>
              <a:t>(</a:t>
            </a:r>
            <a:r>
              <a:rPr lang="en-US" altLang="zh-CN" sz="2200" i="1" dirty="0">
                <a:latin typeface="Times New Roman" panose="02020603050405020304" pitchFamily="18" charset="0"/>
                <a:ea typeface="微软雅黑" panose="020B0503020204020204" pitchFamily="34" charset="-122"/>
                <a:sym typeface="宋体" panose="02010600030101010101" pitchFamily="2" charset="-122"/>
              </a:rPr>
              <a:t>z</a:t>
            </a:r>
            <a:r>
              <a:rPr lang="zh-CN" altLang="en-US" sz="2200" dirty="0">
                <a:latin typeface="Times New Roman" panose="02020603050405020304" pitchFamily="18" charset="0"/>
                <a:ea typeface="微软雅黑" panose="020B0503020204020204" pitchFamily="34" charset="-122"/>
                <a:sym typeface="宋体" panose="02010600030101010101" pitchFamily="2" charset="-122"/>
              </a:rPr>
              <a:t>)</a:t>
            </a:r>
            <a:endParaRPr lang="zh-CN" altLang="en-US" sz="2200" dirty="0">
              <a:latin typeface="Times New Roman" panose="02020603050405020304" pitchFamily="18" charset="0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>
              <a:lnSpc>
                <a:spcPct val="200000"/>
              </a:lnSpc>
            </a:pPr>
            <a:r>
              <a:rPr lang="en-US" altLang="zh-CN" sz="2200" dirty="0">
                <a:latin typeface="Times New Roman" panose="02020603050405020304" pitchFamily="18" charset="0"/>
                <a:ea typeface="微软雅黑" panose="020B0503020204020204" pitchFamily="34" charset="-122"/>
                <a:sym typeface="宋体" panose="02010600030101010101" pitchFamily="2" charset="-122"/>
              </a:rPr>
              <a:t>       ……</a:t>
            </a:r>
            <a:endParaRPr lang="en-US" altLang="zh-CN" sz="2200" dirty="0">
              <a:latin typeface="Times New Roman" panose="02020603050405020304" pitchFamily="18" charset="0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314" name="文本框 1"/>
          <p:cNvSpPr txBox="1"/>
          <p:nvPr/>
        </p:nvSpPr>
        <p:spPr>
          <a:xfrm>
            <a:off x="1666875" y="1722119"/>
            <a:ext cx="5953125" cy="3046094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marR="0" defTabSz="914400">
              <a:lnSpc>
                <a:spcPct val="200000"/>
              </a:lnSpc>
              <a:buClrTx/>
              <a:buSzTx/>
              <a:defRPr/>
            </a:pPr>
            <a:r>
              <a:rPr kumimoji="0" sz="3200" b="1" kern="1200" cap="none" spc="0" normalizeH="0" baseline="0" noProof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Calibri" panose="020F0502020204030204" pitchFamily="34" charset="0"/>
                <a:ea typeface="宋体" panose="02010600030101010101" pitchFamily="2" charset="-122"/>
                <a:cs typeface="+mn-cs"/>
                <a:sym typeface="宋体" panose="02010600030101010101" pitchFamily="2" charset="-122"/>
              </a:rPr>
              <a:t>1</a:t>
            </a:r>
            <a:r>
              <a:rPr kumimoji="0" lang="en-US" sz="3200" b="1" kern="1200" cap="none" spc="0" normalizeH="0" baseline="0" noProof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Calibri" panose="020F0502020204030204" pitchFamily="34" charset="0"/>
                <a:ea typeface="宋体" panose="02010600030101010101" pitchFamily="2" charset="-122"/>
                <a:cs typeface="+mn-cs"/>
                <a:sym typeface="宋体" panose="02010600030101010101" pitchFamily="2" charset="-122"/>
              </a:rPr>
              <a:t>. </a:t>
            </a:r>
            <a:r>
              <a:rPr kumimoji="0" lang="zh-CN" altLang="en-US" sz="3200" b="1" kern="1200" cap="none" spc="0" normalizeH="0" baseline="0" noProof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Calibri" panose="020F0502020204030204" pitchFamily="34" charset="0"/>
                <a:ea typeface="宋体" panose="02010600030101010101" pitchFamily="2" charset="-122"/>
                <a:cs typeface="+mn-cs"/>
                <a:sym typeface="宋体" panose="02010600030101010101" pitchFamily="2" charset="-122"/>
              </a:rPr>
              <a:t>线性</a:t>
            </a:r>
            <a:r>
              <a:rPr kumimoji="0" lang="en-US" altLang="zh-CN" sz="3200" b="1" kern="1200" cap="none" spc="0" normalizeH="0" baseline="0" noProof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Calibri" panose="020F0502020204030204" pitchFamily="34" charset="0"/>
                <a:ea typeface="宋体" panose="02010600030101010101" pitchFamily="2" charset="-122"/>
                <a:cs typeface="+mn-cs"/>
                <a:sym typeface="宋体" panose="02010600030101010101" pitchFamily="2" charset="-122"/>
              </a:rPr>
              <a:t>SVM</a:t>
            </a:r>
            <a:r>
              <a:rPr kumimoji="0" lang="zh-CN" altLang="en-US" sz="3200" b="1" kern="1200" cap="none" spc="0" normalizeH="0" baseline="0" noProof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Calibri" panose="020F0502020204030204" pitchFamily="34" charset="0"/>
                <a:ea typeface="宋体" panose="02010600030101010101" pitchFamily="2" charset="-122"/>
                <a:cs typeface="+mn-cs"/>
                <a:sym typeface="宋体" panose="02010600030101010101" pitchFamily="2" charset="-122"/>
              </a:rPr>
              <a:t>模型及算法</a:t>
            </a:r>
            <a:endParaRPr kumimoji="0" lang="zh-CN" altLang="en-US" sz="3200" b="1" kern="1200" cap="none" spc="0" normalizeH="0" baseline="0" noProof="1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  <a:latin typeface="Calibri" panose="020F0502020204030204" pitchFamily="34" charset="0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  <a:p>
            <a:pPr marR="0" defTabSz="914400">
              <a:lnSpc>
                <a:spcPct val="200000"/>
              </a:lnSpc>
              <a:buClrTx/>
              <a:buSzTx/>
              <a:defRPr/>
            </a:pPr>
            <a:r>
              <a:rPr kumimoji="0" sz="3200" b="1" kern="1200" cap="none" spc="0" normalizeH="0" baseline="0" noProof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Calibri" panose="020F0502020204030204" pitchFamily="34" charset="0"/>
                <a:ea typeface="宋体" panose="02010600030101010101" pitchFamily="2" charset="-122"/>
                <a:cs typeface="+mn-cs"/>
                <a:sym typeface="宋体" panose="02010600030101010101" pitchFamily="2" charset="-122"/>
              </a:rPr>
              <a:t>2</a:t>
            </a:r>
            <a:r>
              <a:rPr kumimoji="0" lang="en-US" sz="3200" b="1" kern="1200" cap="none" spc="0" normalizeH="0" baseline="0" noProof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Calibri" panose="020F0502020204030204" pitchFamily="34" charset="0"/>
                <a:ea typeface="宋体" panose="02010600030101010101" pitchFamily="2" charset="-122"/>
                <a:cs typeface="+mn-cs"/>
                <a:sym typeface="宋体" panose="02010600030101010101" pitchFamily="2" charset="-122"/>
              </a:rPr>
              <a:t>. </a:t>
            </a:r>
            <a:r>
              <a:rPr sz="3200" b="1" noProof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Calibri" panose="020F0502020204030204" pitchFamily="34" charset="0"/>
                <a:ea typeface="宋体" panose="02010600030101010101" pitchFamily="2" charset="-122"/>
                <a:cs typeface="+mn-cs"/>
                <a:sym typeface="宋体" panose="02010600030101010101" pitchFamily="2" charset="-122"/>
              </a:rPr>
              <a:t>核函数及</a:t>
            </a:r>
            <a:r>
              <a:rPr lang="zh-CN" sz="3200" b="1" noProof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Calibri" panose="020F0502020204030204" pitchFamily="34" charset="0"/>
                <a:ea typeface="宋体" panose="02010600030101010101" pitchFamily="2" charset="-122"/>
                <a:cs typeface="+mn-cs"/>
                <a:sym typeface="宋体" panose="02010600030101010101" pitchFamily="2" charset="-122"/>
              </a:rPr>
              <a:t>非线性</a:t>
            </a:r>
            <a:r>
              <a:rPr lang="en-US" sz="3200" b="1" noProof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Calibri" panose="020F0502020204030204" pitchFamily="34" charset="0"/>
                <a:ea typeface="宋体" panose="02010600030101010101" pitchFamily="2" charset="-122"/>
                <a:cs typeface="+mn-cs"/>
                <a:sym typeface="宋体" panose="02010600030101010101" pitchFamily="2" charset="-122"/>
              </a:rPr>
              <a:t>SVM</a:t>
            </a:r>
            <a:endParaRPr kumimoji="0" lang="zh-CN" altLang="en-US" sz="3200" b="1" kern="1200" cap="none" spc="0" normalizeH="0" baseline="0" noProof="1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  <a:latin typeface="Calibri" panose="020F0502020204030204" pitchFamily="34" charset="0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  <a:p>
            <a:pPr marR="0" defTabSz="914400">
              <a:lnSpc>
                <a:spcPct val="200000"/>
              </a:lnSpc>
              <a:buClrTx/>
              <a:buSzTx/>
              <a:defRPr/>
            </a:pPr>
            <a:r>
              <a:rPr kumimoji="0" sz="3200" b="1" kern="1200" cap="none" spc="0" normalizeH="0" baseline="0" noProof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Calibri" panose="020F0502020204030204" pitchFamily="34" charset="0"/>
                <a:ea typeface="宋体" panose="02010600030101010101" pitchFamily="2" charset="-122"/>
                <a:cs typeface="+mn-cs"/>
                <a:sym typeface="宋体" panose="02010600030101010101" pitchFamily="2" charset="-122"/>
              </a:rPr>
              <a:t>3. </a:t>
            </a:r>
            <a:r>
              <a:rPr lang="en-US" sz="3200" b="1" noProof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Calibri" panose="020F0502020204030204" pitchFamily="34" charset="0"/>
                <a:ea typeface="宋体" panose="02010600030101010101" pitchFamily="2" charset="-122"/>
                <a:cs typeface="+mn-cs"/>
                <a:sym typeface="宋体" panose="02010600030101010101" pitchFamily="2" charset="-122"/>
              </a:rPr>
              <a:t>SMO</a:t>
            </a:r>
            <a:r>
              <a:rPr lang="zh-CN" altLang="en-US" sz="3200" b="1" noProof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Calibri" panose="020F0502020204030204" pitchFamily="34" charset="0"/>
                <a:ea typeface="宋体" panose="02010600030101010101" pitchFamily="2" charset="-122"/>
                <a:cs typeface="+mn-cs"/>
                <a:sym typeface="宋体" panose="02010600030101010101" pitchFamily="2" charset="-122"/>
              </a:rPr>
              <a:t>优化算法及实现</a:t>
            </a:r>
            <a:endParaRPr kumimoji="0" lang="zh-CN" altLang="en-US" sz="3200" b="1" kern="1200" cap="none" spc="0" normalizeH="0" baseline="0" noProof="1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  <a:latin typeface="Calibri" panose="020F0502020204030204" pitchFamily="34" charset="0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4098" name="Rectangle 5"/>
          <p:cNvSpPr/>
          <p:nvPr/>
        </p:nvSpPr>
        <p:spPr>
          <a:xfrm>
            <a:off x="841375" y="-200025"/>
            <a:ext cx="7772400" cy="115887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sz="3600" b="1" i="0" u="none" strike="noStrike" kern="1200" cap="none" spc="0" normalizeH="0" baseline="0" noProof="1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支持向量机</a:t>
            </a:r>
            <a:endParaRPr kumimoji="0" lang="zh-CN" sz="3600" b="1" i="0" u="none" strike="noStrike" kern="1200" cap="none" spc="0" normalizeH="0" baseline="0" noProof="1">
              <a:ln>
                <a:noFill/>
              </a:ln>
              <a:solidFill>
                <a:schemeClr val="bg1"/>
              </a:solidFill>
              <a:effectLst>
                <a:outerShdw blurRad="38100" dist="38100" dir="2700000">
                  <a:srgbClr val="000000"/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Rectangle 5"/>
          <p:cNvSpPr/>
          <p:nvPr/>
        </p:nvSpPr>
        <p:spPr>
          <a:xfrm>
            <a:off x="968375" y="-169862"/>
            <a:ext cx="7772400" cy="115887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3600" b="1" strike="noStrike" noProof="1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径向基核函数</a:t>
            </a:r>
            <a:endParaRPr lang="zh-CN" altLang="en-US" sz="3600" b="1" strike="noStrike" noProof="1">
              <a:ln>
                <a:noFill/>
              </a:ln>
              <a:solidFill>
                <a:schemeClr val="bg1"/>
              </a:solidFill>
              <a:effectLst>
                <a:outerShdw blurRad="38100" dist="38100" dir="2700000">
                  <a:srgbClr val="000000"/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</p:txBody>
      </p:sp>
      <p:sp>
        <p:nvSpPr>
          <p:cNvPr id="74754" name="文本框 6"/>
          <p:cNvSpPr txBox="1"/>
          <p:nvPr/>
        </p:nvSpPr>
        <p:spPr>
          <a:xfrm>
            <a:off x="468313" y="1012825"/>
            <a:ext cx="8207375" cy="556895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>
              <a:lnSpc>
                <a:spcPct val="200000"/>
              </a:lnSpc>
            </a:pPr>
            <a:r>
              <a:rPr lang="en-US" altLang="zh-CN" sz="22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       </a:t>
            </a:r>
            <a:r>
              <a:rPr lang="zh-CN" altLang="en-US" sz="22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所谓径向基核函数 (Radial Basis Function 简称 RBF), 就是某种沿径向对称的</a:t>
            </a:r>
            <a:r>
              <a:rPr lang="zh-CN" altLang="en-US" sz="2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标量</a:t>
            </a:r>
            <a:r>
              <a:rPr lang="zh-CN" altLang="en-US" sz="22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函数。 通常定义为空间中任一点</a:t>
            </a:r>
            <a:r>
              <a:rPr lang="zh-CN" altLang="en-US" sz="2200" i="1" dirty="0">
                <a:latin typeface="Times New Roman" panose="02020603050405020304" pitchFamily="18" charset="0"/>
                <a:ea typeface="微软雅黑" panose="020B0503020204020204" pitchFamily="34" charset="-122"/>
                <a:sym typeface="宋体" panose="02010600030101010101" pitchFamily="2" charset="-122"/>
              </a:rPr>
              <a:t>x</a:t>
            </a:r>
            <a:r>
              <a:rPr lang="en-US" altLang="zh-CN" sz="2200" i="1" baseline="-25000" dirty="0">
                <a:latin typeface="Times New Roman" panose="02020603050405020304" pitchFamily="18" charset="0"/>
                <a:ea typeface="微软雅黑" panose="020B0503020204020204" pitchFamily="34" charset="-122"/>
                <a:sym typeface="宋体" panose="02010600030101010101" pitchFamily="2" charset="-122"/>
              </a:rPr>
              <a:t>i</a:t>
            </a:r>
            <a:r>
              <a:rPr lang="zh-CN" altLang="en-US" sz="22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到某一中心</a:t>
            </a:r>
            <a:r>
              <a:rPr lang="zh-CN" altLang="en-US" sz="2200" i="1" dirty="0">
                <a:latin typeface="Times New Roman" panose="02020603050405020304" pitchFamily="18" charset="0"/>
                <a:ea typeface="微软雅黑" panose="020B0503020204020204" pitchFamily="34" charset="-122"/>
                <a:sym typeface="宋体" panose="02010600030101010101" pitchFamily="2" charset="-122"/>
              </a:rPr>
              <a:t>x</a:t>
            </a:r>
            <a:r>
              <a:rPr lang="en-US" altLang="zh-CN" sz="2200" i="1" baseline="-25000" dirty="0">
                <a:latin typeface="Times New Roman" panose="02020603050405020304" pitchFamily="18" charset="0"/>
                <a:ea typeface="微软雅黑" panose="020B0503020204020204" pitchFamily="34" charset="-122"/>
                <a:sym typeface="宋体" panose="02010600030101010101" pitchFamily="2" charset="-122"/>
              </a:rPr>
              <a:t>c</a:t>
            </a:r>
            <a:r>
              <a:rPr lang="zh-CN" altLang="en-US" sz="22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之间</a:t>
            </a:r>
            <a:r>
              <a:rPr lang="zh-CN" altLang="en-US" sz="2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欧氏距离</a:t>
            </a:r>
            <a:r>
              <a:rPr lang="zh-CN" altLang="en-US" sz="22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的单调函数 , 可记作 </a:t>
            </a:r>
            <a:r>
              <a:rPr lang="zh-CN" altLang="en-US" sz="2400" i="1" dirty="0">
                <a:latin typeface="Times New Roman" panose="02020603050405020304" pitchFamily="18" charset="0"/>
                <a:ea typeface="微软雅黑" panose="020B0503020204020204" pitchFamily="34" charset="-122"/>
                <a:sym typeface="宋体" panose="02010600030101010101" pitchFamily="2" charset="-122"/>
              </a:rPr>
              <a:t>κ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sym typeface="宋体" panose="02010600030101010101" pitchFamily="2" charset="-122"/>
              </a:rPr>
              <a:t>(</a:t>
            </a:r>
            <a:r>
              <a:rPr lang="en-US" altLang="zh-CN" sz="2400" i="1" dirty="0">
                <a:latin typeface="Times New Roman" panose="02020603050405020304" pitchFamily="18" charset="0"/>
                <a:ea typeface="微软雅黑" panose="020B0503020204020204" pitchFamily="34" charset="-122"/>
                <a:sym typeface="宋体" panose="02010600030101010101" pitchFamily="2" charset="-122"/>
              </a:rPr>
              <a:t>x</a:t>
            </a:r>
            <a:r>
              <a:rPr lang="en-US" altLang="zh-CN" sz="2400" i="1" baseline="-25000" dirty="0">
                <a:latin typeface="Times New Roman" panose="02020603050405020304" pitchFamily="18" charset="0"/>
                <a:ea typeface="微软雅黑" panose="020B0503020204020204" pitchFamily="34" charset="-122"/>
                <a:sym typeface="宋体" panose="02010600030101010101" pitchFamily="2" charset="-122"/>
              </a:rPr>
              <a:t>i</a:t>
            </a:r>
            <a:r>
              <a:rPr lang="en-US" altLang="zh-CN" sz="2400" i="1" dirty="0">
                <a:latin typeface="Times New Roman" panose="02020603050405020304" pitchFamily="18" charset="0"/>
                <a:ea typeface="微软雅黑" panose="020B0503020204020204" pitchFamily="34" charset="-122"/>
                <a:sym typeface="宋体" panose="02010600030101010101" pitchFamily="2" charset="-122"/>
              </a:rPr>
              <a:t>,x</a:t>
            </a:r>
            <a:r>
              <a:rPr lang="en-US" altLang="zh-CN" sz="2400" i="1" baseline="-25000" dirty="0">
                <a:latin typeface="Times New Roman" panose="02020603050405020304" pitchFamily="18" charset="0"/>
                <a:ea typeface="微软雅黑" panose="020B0503020204020204" pitchFamily="34" charset="-122"/>
                <a:sym typeface="宋体" panose="02010600030101010101" pitchFamily="2" charset="-122"/>
              </a:rPr>
              <a:t>c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sym typeface="宋体" panose="02010600030101010101" pitchFamily="2" charset="-122"/>
              </a:rPr>
              <a:t>)</a:t>
            </a:r>
            <a:r>
              <a:rPr lang="zh-CN" altLang="en-US" sz="22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, 其作用往往是局部的 , 即当</a:t>
            </a:r>
            <a:r>
              <a:rPr lang="zh-CN" altLang="en-US" sz="2200" i="1" dirty="0">
                <a:latin typeface="Times New Roman" panose="02020603050405020304" pitchFamily="18" charset="0"/>
                <a:ea typeface="微软雅黑" panose="020B0503020204020204" pitchFamily="34" charset="-122"/>
                <a:sym typeface="宋体" panose="02010600030101010101" pitchFamily="2" charset="-122"/>
              </a:rPr>
              <a:t>x</a:t>
            </a:r>
            <a:r>
              <a:rPr lang="en-US" altLang="zh-CN" sz="2200" i="1" baseline="-25000" dirty="0">
                <a:latin typeface="Times New Roman" panose="02020603050405020304" pitchFamily="18" charset="0"/>
                <a:ea typeface="微软雅黑" panose="020B0503020204020204" pitchFamily="34" charset="-122"/>
                <a:sym typeface="宋体" panose="02010600030101010101" pitchFamily="2" charset="-122"/>
              </a:rPr>
              <a:t>i</a:t>
            </a:r>
            <a:r>
              <a:rPr lang="zh-CN" altLang="en-US" sz="22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远离</a:t>
            </a:r>
            <a:r>
              <a:rPr lang="zh-CN" altLang="en-US" sz="2200" i="1" dirty="0">
                <a:latin typeface="Times New Roman" panose="02020603050405020304" pitchFamily="18" charset="0"/>
                <a:ea typeface="微软雅黑" panose="020B0503020204020204" pitchFamily="34" charset="-122"/>
                <a:sym typeface="宋体" panose="02010600030101010101" pitchFamily="2" charset="-122"/>
              </a:rPr>
              <a:t>x</a:t>
            </a:r>
            <a:r>
              <a:rPr lang="en-US" altLang="zh-CN" sz="2200" i="1" baseline="-25000" dirty="0">
                <a:latin typeface="Times New Roman" panose="02020603050405020304" pitchFamily="18" charset="0"/>
                <a:ea typeface="微软雅黑" panose="020B0503020204020204" pitchFamily="34" charset="-122"/>
                <a:sym typeface="宋体" panose="02010600030101010101" pitchFamily="2" charset="-122"/>
              </a:rPr>
              <a:t>c</a:t>
            </a:r>
            <a:r>
              <a:rPr lang="zh-CN" altLang="en-US" sz="22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时函数取值很小。</a:t>
            </a:r>
            <a:endParaRPr lang="zh-CN" altLang="en-US" sz="2200" b="1" dirty="0">
              <a:solidFill>
                <a:srgbClr val="00009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22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       最常用的径向基函数形式为</a:t>
            </a:r>
            <a:r>
              <a:rPr lang="en-US" altLang="zh-CN" sz="22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:</a:t>
            </a:r>
            <a:endParaRPr lang="zh-CN" altLang="en-US" sz="2200" b="1" dirty="0">
              <a:solidFill>
                <a:srgbClr val="00009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>
              <a:lnSpc>
                <a:spcPct val="200000"/>
              </a:lnSpc>
            </a:pPr>
            <a:endParaRPr lang="zh-CN" altLang="en-US" sz="2200" b="1" dirty="0">
              <a:solidFill>
                <a:srgbClr val="00009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22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       </a:t>
            </a:r>
            <a:r>
              <a:rPr lang="zh-CN" altLang="en-US" sz="2200" dirty="0">
                <a:latin typeface="Times New Roman" panose="02020603050405020304" pitchFamily="18" charset="0"/>
                <a:ea typeface="微软雅黑" panose="020B0503020204020204" pitchFamily="34" charset="-122"/>
                <a:sym typeface="宋体" panose="02010600030101010101" pitchFamily="2" charset="-122"/>
              </a:rPr>
              <a:t>σ</a:t>
            </a:r>
            <a:r>
              <a:rPr lang="zh-CN" altLang="en-US" sz="22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为函数的宽度参数 , 控制了函数的径向作用范围。用于确定到达率</a:t>
            </a:r>
            <a:r>
              <a:rPr lang="en-US" altLang="zh-CN" sz="22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(reach)</a:t>
            </a:r>
            <a:r>
              <a:rPr lang="zh-CN" altLang="en-US" sz="22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或者说函数值跌落到</a:t>
            </a:r>
            <a:r>
              <a:rPr lang="en-US" altLang="zh-CN" sz="22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0</a:t>
            </a:r>
            <a:r>
              <a:rPr lang="zh-CN" altLang="en-US" sz="22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的速度。</a:t>
            </a:r>
            <a:endParaRPr lang="zh-CN" altLang="en-US" sz="2200" b="1" dirty="0">
              <a:solidFill>
                <a:srgbClr val="00009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graphicFrame>
        <p:nvGraphicFramePr>
          <p:cNvPr id="74755" name="对象 8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2555875" y="4448175"/>
          <a:ext cx="4032250" cy="950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9" name="" r:id="rId1" imgW="1777365" imgH="419100" progId="Equation.KSEE3">
                  <p:embed/>
                </p:oleObj>
              </mc:Choice>
              <mc:Fallback>
                <p:oleObj name="" r:id="rId1" imgW="1777365" imgH="419100" progId="Equation.KSEE3">
                  <p:embed/>
                  <p:pic>
                    <p:nvPicPr>
                      <p:cNvPr id="0" name="图片 3088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555875" y="4448175"/>
                        <a:ext cx="4032250" cy="95091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6801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9938" y="1225550"/>
            <a:ext cx="7435850" cy="490061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6802" name="文本框 2"/>
          <p:cNvSpPr txBox="1"/>
          <p:nvPr/>
        </p:nvSpPr>
        <p:spPr>
          <a:xfrm>
            <a:off x="1614488" y="1225550"/>
            <a:ext cx="2011362" cy="36830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en-US">
                <a:latin typeface="Calibri" panose="020F0502020204030204" pitchFamily="34" charset="0"/>
                <a:ea typeface="宋体" panose="02010600030101010101" pitchFamily="2" charset="-122"/>
              </a:rPr>
              <a:t>一维径向基核函数</a:t>
            </a:r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76803" name="文本框 3"/>
          <p:cNvSpPr txBox="1"/>
          <p:nvPr/>
        </p:nvSpPr>
        <p:spPr>
          <a:xfrm>
            <a:off x="5767388" y="1225550"/>
            <a:ext cx="2011362" cy="36830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en-US">
                <a:latin typeface="Calibri" panose="020F0502020204030204" pitchFamily="34" charset="0"/>
                <a:ea typeface="宋体" panose="02010600030101010101" pitchFamily="2" charset="-122"/>
              </a:rPr>
              <a:t>二维径向基核函数</a:t>
            </a:r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314" name="文本框 1"/>
          <p:cNvSpPr txBox="1"/>
          <p:nvPr/>
        </p:nvSpPr>
        <p:spPr>
          <a:xfrm>
            <a:off x="1666875" y="1722119"/>
            <a:ext cx="5953125" cy="304609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marR="0" defTabSz="914400">
              <a:lnSpc>
                <a:spcPct val="200000"/>
              </a:lnSpc>
              <a:buClrTx/>
              <a:buSzTx/>
              <a:defRPr/>
            </a:pPr>
            <a:r>
              <a:rPr kumimoji="0" lang="en-US" sz="3200" b="1" kern="1200" cap="none" spc="0" normalizeH="0" baseline="0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Calibri" panose="020F0502020204030204" pitchFamily="34" charset="0"/>
                <a:ea typeface="宋体" panose="02010600030101010101" pitchFamily="2" charset="-122"/>
                <a:cs typeface="+mn-cs"/>
                <a:sym typeface="宋体" panose="02010600030101010101" pitchFamily="2" charset="-122"/>
              </a:rPr>
              <a:t>1. 线性SVM模型及算法</a:t>
            </a:r>
            <a:endParaRPr kumimoji="0" lang="zh-CN" altLang="en-US" sz="3200" b="1" kern="1200" cap="none" spc="0" normalizeH="0" baseline="0" noProof="1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  <a:latin typeface="Calibri" panose="020F0502020204030204" pitchFamily="34" charset="0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  <a:p>
            <a:pPr marR="0" defTabSz="914400">
              <a:lnSpc>
                <a:spcPct val="200000"/>
              </a:lnSpc>
              <a:buClrTx/>
              <a:buSzTx/>
              <a:defRPr/>
            </a:pPr>
            <a:r>
              <a:rPr kumimoji="0" lang="en-US" sz="3200" b="1" kern="1200" cap="none" spc="0" normalizeH="0" baseline="0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Calibri" panose="020F0502020204030204" pitchFamily="34" charset="0"/>
                <a:ea typeface="宋体" panose="02010600030101010101" pitchFamily="2" charset="-122"/>
                <a:cs typeface="+mn-cs"/>
                <a:sym typeface="宋体" panose="02010600030101010101" pitchFamily="2" charset="-122"/>
              </a:rPr>
              <a:t>2. </a:t>
            </a:r>
            <a:r>
              <a:rPr lang="en-US" sz="32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Calibri" panose="020F0502020204030204" pitchFamily="34" charset="0"/>
                <a:ea typeface="宋体" panose="02010600030101010101" pitchFamily="2" charset="-122"/>
                <a:cs typeface="+mn-cs"/>
                <a:sym typeface="宋体" panose="02010600030101010101" pitchFamily="2" charset="-122"/>
              </a:rPr>
              <a:t>核函数及非线性SVM</a:t>
            </a:r>
            <a:endParaRPr kumimoji="0" lang="en-US" sz="3200" b="1" kern="1200" cap="none" spc="0" normalizeH="0" baseline="0" noProof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Calibri" panose="020F0502020204030204" pitchFamily="34" charset="0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  <a:p>
            <a:pPr marR="0" defTabSz="914400">
              <a:lnSpc>
                <a:spcPct val="200000"/>
              </a:lnSpc>
              <a:buClrTx/>
              <a:buSzTx/>
              <a:defRPr/>
            </a:pPr>
            <a:r>
              <a:rPr kumimoji="0" sz="3200" b="1" kern="1200" cap="none" spc="0" normalizeH="0" baseline="0" noProof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Calibri" panose="020F0502020204030204" pitchFamily="34" charset="0"/>
                <a:ea typeface="宋体" panose="02010600030101010101" pitchFamily="2" charset="-122"/>
                <a:cs typeface="+mn-cs"/>
                <a:sym typeface="宋体" panose="02010600030101010101" pitchFamily="2" charset="-122"/>
              </a:rPr>
              <a:t>3. </a:t>
            </a:r>
            <a:r>
              <a:rPr sz="3200" b="1" noProof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Calibri" panose="020F0502020204030204" pitchFamily="34" charset="0"/>
                <a:ea typeface="宋体" panose="02010600030101010101" pitchFamily="2" charset="-122"/>
                <a:cs typeface="+mn-cs"/>
                <a:sym typeface="宋体" panose="02010600030101010101" pitchFamily="2" charset="-122"/>
              </a:rPr>
              <a:t>SMO优化算法及实现</a:t>
            </a:r>
            <a:endParaRPr kumimoji="0" lang="zh-CN" altLang="en-US" sz="3200" b="1" kern="1200" cap="none" spc="0" normalizeH="0" baseline="0" noProof="1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  <a:latin typeface="Calibri" panose="020F0502020204030204" pitchFamily="34" charset="0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4098" name="Rectangle 5"/>
          <p:cNvSpPr/>
          <p:nvPr/>
        </p:nvSpPr>
        <p:spPr>
          <a:xfrm>
            <a:off x="841375" y="-200025"/>
            <a:ext cx="7772400" cy="115887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sz="3600" b="1" i="0" u="none" strike="noStrike" kern="1200" cap="none" spc="0" normalizeH="0" baseline="0" noProof="1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支持向量机</a:t>
            </a:r>
            <a:endParaRPr kumimoji="0" lang="zh-CN" sz="3600" b="1" i="0" u="none" strike="noStrike" kern="1200" cap="none" spc="0" normalizeH="0" baseline="0" noProof="1">
              <a:ln>
                <a:noFill/>
              </a:ln>
              <a:solidFill>
                <a:schemeClr val="bg1"/>
              </a:solidFill>
              <a:effectLst>
                <a:outerShdw blurRad="38100" dist="38100" dir="2700000">
                  <a:srgbClr val="000000"/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8849" name="文本框 4"/>
          <p:cNvSpPr txBox="1"/>
          <p:nvPr/>
        </p:nvSpPr>
        <p:spPr>
          <a:xfrm>
            <a:off x="449263" y="879475"/>
            <a:ext cx="5945187" cy="3138488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lnSpc>
                <a:spcPct val="150000"/>
              </a:lnSpc>
            </a:pPr>
            <a:r>
              <a:rPr lang="zh-CN" altLang="en-US" sz="22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SMO优化算法（</a:t>
            </a:r>
            <a:r>
              <a:rPr lang="zh-CN" altLang="en-US" sz="2200" b="1" i="1" dirty="0">
                <a:latin typeface="Times New Roman" panose="02020603050405020304" pitchFamily="18" charset="0"/>
                <a:ea typeface="微软雅黑" panose="020B0503020204020204" pitchFamily="34" charset="-122"/>
              </a:rPr>
              <a:t>Sequential minimal optimization</a:t>
            </a:r>
            <a:r>
              <a:rPr lang="zh-CN" altLang="en-US" sz="22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）：</a:t>
            </a:r>
            <a:endParaRPr lang="zh-CN" altLang="en-US" sz="2200" b="1" dirty="0">
              <a:solidFill>
                <a:srgbClr val="0000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2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SMO算法，即序列最小优化算法，由的</a:t>
            </a:r>
            <a:r>
              <a:rPr lang="zh-CN" altLang="en-US" sz="2200" b="1" i="1" dirty="0">
                <a:latin typeface="Times New Roman" panose="02020603050405020304" pitchFamily="18" charset="0"/>
                <a:ea typeface="微软雅黑" panose="020B0503020204020204" pitchFamily="34" charset="-122"/>
              </a:rPr>
              <a:t>John C. Platt</a:t>
            </a:r>
            <a:r>
              <a:rPr lang="zh-CN" altLang="en-US" sz="22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zh-CN" altLang="en-US" sz="2200" b="1" i="1" dirty="0">
                <a:latin typeface="Times New Roman" panose="02020603050405020304" pitchFamily="18" charset="0"/>
                <a:ea typeface="微软雅黑" panose="020B0503020204020204" pitchFamily="34" charset="-122"/>
              </a:rPr>
              <a:t>1998</a:t>
            </a:r>
            <a:r>
              <a:rPr lang="zh-CN" altLang="en-US" sz="22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年提出，并成为最快的二次规划优化算法，特别针对线性</a:t>
            </a:r>
            <a:r>
              <a:rPr lang="zh-CN" altLang="en-US" sz="2200" b="1" i="1" dirty="0">
                <a:latin typeface="Times New Roman" panose="02020603050405020304" pitchFamily="18" charset="0"/>
                <a:ea typeface="微软雅黑" panose="020B0503020204020204" pitchFamily="34" charset="-122"/>
              </a:rPr>
              <a:t>SVM</a:t>
            </a:r>
            <a:r>
              <a:rPr lang="zh-CN" altLang="en-US" sz="22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和数据稀疏时性能更优。</a:t>
            </a:r>
            <a:endParaRPr lang="zh-CN" altLang="en-US" sz="2200" b="1" i="1" dirty="0"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10" name="Rectangle 5"/>
          <p:cNvSpPr/>
          <p:nvPr/>
        </p:nvSpPr>
        <p:spPr>
          <a:xfrm>
            <a:off x="968375" y="-169862"/>
            <a:ext cx="7772400" cy="115887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sz="3600" b="1" i="0" u="none" strike="noStrike" kern="1200" cap="none" spc="0" normalizeH="0" baseline="0" noProof="1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SMO优化算法</a:t>
            </a:r>
            <a:endParaRPr kumimoji="0" sz="3600" b="1" i="0" u="none" strike="noStrike" kern="1200" cap="none" spc="0" normalizeH="0" baseline="0" noProof="1">
              <a:ln>
                <a:noFill/>
              </a:ln>
              <a:solidFill>
                <a:schemeClr val="bg1"/>
              </a:solidFill>
              <a:effectLst>
                <a:outerShdw blurRad="38100" dist="38100" dir="2700000">
                  <a:srgbClr val="000000"/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</p:txBody>
      </p:sp>
      <p:pic>
        <p:nvPicPr>
          <p:cNvPr id="78851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96038" y="1344613"/>
            <a:ext cx="2143125" cy="21431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8852" name="文本框 4"/>
          <p:cNvSpPr txBox="1"/>
          <p:nvPr/>
        </p:nvSpPr>
        <p:spPr>
          <a:xfrm>
            <a:off x="449263" y="3924300"/>
            <a:ext cx="8245475" cy="2630488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lnSpc>
                <a:spcPct val="150000"/>
              </a:lnSpc>
            </a:pPr>
            <a:r>
              <a:rPr lang="en-US" altLang="zh-CN" sz="22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r>
              <a:rPr lang="zh-CN" altLang="en-US" sz="22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其发明人</a:t>
            </a:r>
            <a:r>
              <a:rPr lang="zh-CN" altLang="en-US" sz="2200" b="1" i="1" dirty="0">
                <a:latin typeface="Times New Roman" panose="02020603050405020304" pitchFamily="18" charset="0"/>
                <a:ea typeface="微软雅黑" panose="020B0503020204020204" pitchFamily="34" charset="-122"/>
              </a:rPr>
              <a:t>John C. Platt </a:t>
            </a:r>
            <a:r>
              <a:rPr lang="zh-CN" altLang="en-US" sz="22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因此而闻名，他曾在卷积神经网络、数据系统、计算几何、物体识别、媒体UI、模拟计算、手写识别和应用数学等许多不同领域研究工作。 更有趣的是，他还发现了两颗小行星。 </a:t>
            </a:r>
            <a:r>
              <a:rPr lang="zh-CN" altLang="en-US" sz="2200" b="1" i="1" dirty="0">
                <a:latin typeface="Times New Roman" panose="02020603050405020304" pitchFamily="18" charset="0"/>
                <a:ea typeface="微软雅黑" panose="020B0503020204020204" pitchFamily="34" charset="-122"/>
                <a:sym typeface="宋体" panose="02010600030101010101" pitchFamily="2" charset="-122"/>
              </a:rPr>
              <a:t>John C. Platt </a:t>
            </a:r>
            <a:r>
              <a:rPr lang="zh-CN" altLang="en-US" sz="22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目前在</a:t>
            </a:r>
            <a:r>
              <a:rPr lang="zh-CN" altLang="en-US" sz="2200" b="1" i="1" dirty="0">
                <a:latin typeface="Times New Roman" panose="02020603050405020304" pitchFamily="18" charset="0"/>
                <a:ea typeface="微软雅黑" panose="020B0503020204020204" pitchFamily="34" charset="-122"/>
              </a:rPr>
              <a:t>Google Research</a:t>
            </a:r>
            <a:r>
              <a:rPr lang="zh-CN" altLang="en-US" sz="22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的应用科学部门，该部门负责计算机科学与物理或生物科学的交叉工作。 </a:t>
            </a:r>
            <a:endParaRPr lang="zh-CN" altLang="en-US" sz="2200" b="1" dirty="0">
              <a:solidFill>
                <a:srgbClr val="0000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Rectangle 5"/>
          <p:cNvSpPr/>
          <p:nvPr/>
        </p:nvSpPr>
        <p:spPr>
          <a:xfrm>
            <a:off x="968375" y="-169862"/>
            <a:ext cx="7772400" cy="115887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3600" b="1" i="0" u="none" strike="noStrike" kern="1200" cap="none" spc="0" normalizeH="0" baseline="0" noProof="1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SVM——</a:t>
            </a:r>
            <a:r>
              <a:rPr kumimoji="0" lang="en-US" altLang="zh-CN" sz="3600" b="1" i="0" u="none" strike="noStrike" kern="1200" cap="none" spc="0" normalizeH="0" baseline="0" noProof="1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SMO</a:t>
            </a:r>
            <a:r>
              <a:rPr kumimoji="0" lang="zh-CN" altLang="en-US" sz="3600" b="1" i="0" u="none" strike="noStrike" kern="1200" cap="none" spc="0" normalizeH="0" baseline="0" noProof="1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算法</a:t>
            </a:r>
            <a:endParaRPr kumimoji="0" lang="zh-CN" altLang="en-US" sz="3600" b="1" i="0" u="none" strike="noStrike" kern="1200" cap="none" spc="0" normalizeH="0" baseline="0" noProof="1">
              <a:ln>
                <a:noFill/>
              </a:ln>
              <a:solidFill>
                <a:schemeClr val="bg1"/>
              </a:solidFill>
              <a:effectLst>
                <a:outerShdw blurRad="38100" dist="38100" dir="2700000">
                  <a:srgbClr val="000000"/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</p:txBody>
      </p:sp>
      <p:sp>
        <p:nvSpPr>
          <p:cNvPr id="79874" name="文本框 1"/>
          <p:cNvSpPr txBox="1"/>
          <p:nvPr/>
        </p:nvSpPr>
        <p:spPr>
          <a:xfrm>
            <a:off x="457200" y="862013"/>
            <a:ext cx="8283575" cy="76835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lnSpc>
                <a:spcPct val="200000"/>
              </a:lnSpc>
            </a:pPr>
            <a:r>
              <a:rPr lang="en-US" altLang="zh-CN" sz="22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SVM</a:t>
            </a:r>
            <a:r>
              <a:rPr lang="zh-CN" altLang="zh-CN" sz="22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算法</a:t>
            </a:r>
            <a:r>
              <a:rPr lang="zh-CN" altLang="en-US" sz="22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的基本形态</a:t>
            </a:r>
            <a:endParaRPr lang="zh-CN" altLang="en-US" sz="22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79875" name="矩形 7"/>
          <p:cNvSpPr/>
          <p:nvPr/>
        </p:nvSpPr>
        <p:spPr>
          <a:xfrm>
            <a:off x="520700" y="2936875"/>
            <a:ext cx="7208838" cy="668338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lnSpc>
                <a:spcPct val="200000"/>
              </a:lnSpc>
            </a:pPr>
            <a:r>
              <a:rPr lang="zh-CN" altLang="en-US" sz="2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这是一个带有不等式约束的最优化问题。</a:t>
            </a:r>
            <a:endParaRPr lang="zh-CN" altLang="en-US" sz="22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79876" name="对象 2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3365500" y="1530350"/>
          <a:ext cx="2114550" cy="984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0" name="" r:id="rId1" imgW="762000" imgH="393700" progId="Equation.KSEE3">
                  <p:embed/>
                </p:oleObj>
              </mc:Choice>
              <mc:Fallback>
                <p:oleObj name="" r:id="rId1" imgW="762000" imgH="393700" progId="Equation.KSEE3">
                  <p:embed/>
                  <p:pic>
                    <p:nvPicPr>
                      <p:cNvPr id="0" name="图片 3089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365500" y="1530350"/>
                        <a:ext cx="2114550" cy="9842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79877" name="文本框 6"/>
          <p:cNvSpPr txBox="1"/>
          <p:nvPr/>
        </p:nvSpPr>
        <p:spPr>
          <a:xfrm>
            <a:off x="2538413" y="2514600"/>
            <a:ext cx="3767137" cy="460375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zh-CN" sz="2400" i="1" dirty="0">
                <a:latin typeface="Times New Roman" panose="02020603050405020304" pitchFamily="18" charset="0"/>
                <a:ea typeface="宋体" panose="02010600030101010101" pitchFamily="2" charset="-122"/>
              </a:rPr>
              <a:t>s.t.   y</a:t>
            </a:r>
            <a:r>
              <a:rPr lang="en-US" altLang="zh-CN" sz="2400" i="1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2400" i="1" dirty="0">
                <a:latin typeface="Times New Roman" panose="02020603050405020304" pitchFamily="18" charset="0"/>
                <a:ea typeface="宋体" panose="02010600030101010101" pitchFamily="2" charset="-122"/>
              </a:rPr>
              <a:t>(w</a:t>
            </a:r>
            <a:r>
              <a:rPr lang="en-US" altLang="zh-CN" sz="2400" i="1" baseline="30000" dirty="0">
                <a:latin typeface="Times New Roman" panose="02020603050405020304" pitchFamily="18" charset="0"/>
                <a:ea typeface="宋体" panose="02010600030101010101" pitchFamily="2" charset="-122"/>
              </a:rPr>
              <a:t>T</a:t>
            </a:r>
            <a:r>
              <a:rPr lang="en-US" altLang="zh-CN" sz="2400" i="1" dirty="0">
                <a:latin typeface="Times New Roman" panose="02020603050405020304" pitchFamily="18" charset="0"/>
                <a:ea typeface="宋体" panose="02010600030101010101" pitchFamily="2" charset="-122"/>
              </a:rPr>
              <a:t>x</a:t>
            </a:r>
            <a:r>
              <a:rPr lang="en-US" altLang="zh-CN" sz="2400" i="1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2400" i="1" dirty="0">
                <a:latin typeface="Times New Roman" panose="02020603050405020304" pitchFamily="18" charset="0"/>
                <a:ea typeface="宋体" panose="02010600030101010101" pitchFamily="2" charset="-122"/>
              </a:rPr>
              <a:t>+b)≥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lang="en-US" altLang="zh-CN" sz="2400" i="1" dirty="0">
                <a:latin typeface="Times New Roman" panose="02020603050405020304" pitchFamily="18" charset="0"/>
                <a:ea typeface="宋体" panose="02010600030101010101" pitchFamily="2" charset="-122"/>
              </a:rPr>
              <a:t>,i=1,2,...,m.</a:t>
            </a:r>
            <a:endParaRPr lang="en-US" altLang="zh-CN" sz="2400" i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79878" name="矩形 1"/>
          <p:cNvSpPr/>
          <p:nvPr/>
        </p:nvSpPr>
        <p:spPr>
          <a:xfrm>
            <a:off x="7083425" y="2825750"/>
            <a:ext cx="1657350" cy="430213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>
              <a:buSzTx/>
            </a:pPr>
            <a:r>
              <a:rPr lang="zh-CN" altLang="en-US" sz="2200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KKT 条件</a:t>
            </a:r>
            <a:endParaRPr lang="zh-CN" altLang="en-US" sz="2200" b="1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3" name="右弧形箭头 2"/>
          <p:cNvSpPr/>
          <p:nvPr/>
        </p:nvSpPr>
        <p:spPr>
          <a:xfrm>
            <a:off x="6389688" y="2825750"/>
            <a:ext cx="419100" cy="1390650"/>
          </a:xfrm>
          <a:prstGeom prst="curvedLeftArrow">
            <a:avLst/>
          </a:prstGeom>
          <a:gradFill>
            <a:gsLst>
              <a:gs pos="0">
                <a:srgbClr val="9EE256"/>
              </a:gs>
              <a:gs pos="100000">
                <a:srgbClr val="52762D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>
              <a:solidFill>
                <a:schemeClr val="tx1"/>
              </a:solidFill>
            </a:endParaRPr>
          </a:p>
        </p:txBody>
      </p:sp>
      <p:graphicFrame>
        <p:nvGraphicFramePr>
          <p:cNvPr id="79880" name="对象 1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6858000" y="1244600"/>
          <a:ext cx="2286000" cy="1860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1" name="" r:id="rId3" imgW="1320165" imgH="1066800" progId="Equation.KSEE3">
                  <p:embed/>
                </p:oleObj>
              </mc:Choice>
              <mc:Fallback>
                <p:oleObj name="" r:id="rId3" imgW="1320165" imgH="1066800" progId="Equation.KSEE3">
                  <p:embed/>
                  <p:pic>
                    <p:nvPicPr>
                      <p:cNvPr id="0" name="图片 3090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858000" y="1244600"/>
                        <a:ext cx="2286000" cy="18605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79881" name="文本框 1"/>
          <p:cNvSpPr txBox="1"/>
          <p:nvPr/>
        </p:nvSpPr>
        <p:spPr>
          <a:xfrm>
            <a:off x="338138" y="3736975"/>
            <a:ext cx="5453062" cy="60007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lnSpc>
                <a:spcPct val="150000"/>
              </a:lnSpc>
            </a:pPr>
            <a:r>
              <a:rPr lang="zh-CN" altLang="en-US" sz="22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可转化为如下的拉格朗日函数：</a:t>
            </a:r>
            <a:endParaRPr lang="zh-CN" altLang="en-US" sz="2200" b="1" dirty="0">
              <a:solidFill>
                <a:srgbClr val="00009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graphicFrame>
        <p:nvGraphicFramePr>
          <p:cNvPr id="79882" name="对象 4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403225" y="4335463"/>
          <a:ext cx="6405563" cy="1017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2" name="" r:id="rId5" imgW="2717800" imgH="431800" progId="Equation.KSEE3">
                  <p:embed/>
                </p:oleObj>
              </mc:Choice>
              <mc:Fallback>
                <p:oleObj name="" r:id="rId5" imgW="2717800" imgH="431800" progId="Equation.KSEE3">
                  <p:embed/>
                  <p:pic>
                    <p:nvPicPr>
                      <p:cNvPr id="0" name="图片 309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03225" y="4335463"/>
                        <a:ext cx="6405563" cy="101758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4" name="直接箭头连接符 13"/>
          <p:cNvCxnSpPr/>
          <p:nvPr/>
        </p:nvCxnSpPr>
        <p:spPr>
          <a:xfrm flipH="1">
            <a:off x="3327400" y="4398963"/>
            <a:ext cx="7938" cy="411163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/>
          <p:nvPr/>
        </p:nvCxnSpPr>
        <p:spPr>
          <a:xfrm flipV="1">
            <a:off x="6835775" y="4340225"/>
            <a:ext cx="6350" cy="41275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 flipV="1">
            <a:off x="4494213" y="5111750"/>
            <a:ext cx="2181225" cy="254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5986463" y="5178425"/>
            <a:ext cx="620713" cy="40005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p>
            <a:pPr marR="0" algn="ctr" defTabSz="914400">
              <a:buClrTx/>
              <a:buSzTx/>
              <a:defRPr/>
            </a:pPr>
            <a:r>
              <a:rPr kumimoji="0" lang="zh-CN" altLang="en-US" sz="2000" b="1" kern="1200" cap="none" spc="0" normalizeH="0" baseline="0" noProof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≤</a:t>
            </a:r>
            <a:r>
              <a:rPr kumimoji="0" lang="en-US" altLang="zh-CN" sz="2000" b="1" kern="1200" cap="none" spc="0" normalizeH="0" baseline="0" noProof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</a:t>
            </a:r>
            <a:endParaRPr kumimoji="0" lang="zh-CN" altLang="en-US" sz="2000" b="1" kern="1200" cap="none" spc="0" normalizeH="0" baseline="0" noProof="0" dirty="0" smtClean="0"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aphicFrame>
        <p:nvGraphicFramePr>
          <p:cNvPr id="79887" name="对象 1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4494213" y="5210175"/>
          <a:ext cx="674687" cy="36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3" name="" r:id="rId7" imgW="419100" imgH="228600" progId="Equation.KSEE3">
                  <p:embed/>
                </p:oleObj>
              </mc:Choice>
              <mc:Fallback>
                <p:oleObj name="" r:id="rId7" imgW="419100" imgH="228600" progId="Equation.KSEE3">
                  <p:embed/>
                  <p:pic>
                    <p:nvPicPr>
                      <p:cNvPr id="0" name="图片 3092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494213" y="5210175"/>
                        <a:ext cx="674687" cy="3683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右箭头 4"/>
          <p:cNvSpPr/>
          <p:nvPr/>
        </p:nvSpPr>
        <p:spPr>
          <a:xfrm>
            <a:off x="5332413" y="5341938"/>
            <a:ext cx="314325" cy="873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sp>
        <p:nvSpPr>
          <p:cNvPr id="79889" name="文本框 1"/>
          <p:cNvSpPr txBox="1"/>
          <p:nvPr/>
        </p:nvSpPr>
        <p:spPr>
          <a:xfrm>
            <a:off x="338138" y="5178425"/>
            <a:ext cx="5453062" cy="60007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lnSpc>
                <a:spcPct val="150000"/>
              </a:lnSpc>
            </a:pPr>
            <a:r>
              <a:rPr lang="zh-CN" altLang="en-US" sz="22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及其优化问题：</a:t>
            </a:r>
            <a:endParaRPr lang="zh-CN" altLang="en-US" sz="2200" b="1" dirty="0">
              <a:solidFill>
                <a:srgbClr val="00009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pic>
        <p:nvPicPr>
          <p:cNvPr id="79890" name="Picture 8" descr="https://upload-images.jianshu.io/upload_images/1089494-dab233f34e064bc1.jpg?imageMogr2/auto-orient/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01863" y="5778500"/>
            <a:ext cx="3278187" cy="893763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Rectangle 5"/>
          <p:cNvSpPr/>
          <p:nvPr/>
        </p:nvSpPr>
        <p:spPr>
          <a:xfrm>
            <a:off x="968375" y="-169862"/>
            <a:ext cx="7772400" cy="115887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3600" b="1" i="0" u="none" strike="noStrike" kern="1200" cap="none" spc="0" normalizeH="0" baseline="0" noProof="1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SVM——</a:t>
            </a:r>
            <a:r>
              <a:rPr kumimoji="0" lang="en-US" altLang="zh-CN" sz="3600" b="1" i="0" u="none" strike="noStrike" kern="1200" cap="none" spc="0" normalizeH="0" baseline="0" noProof="1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SMO</a:t>
            </a:r>
            <a:r>
              <a:rPr kumimoji="0" lang="zh-CN" altLang="en-US" sz="3600" b="1" i="0" u="none" strike="noStrike" kern="1200" cap="none" spc="0" normalizeH="0" baseline="0" noProof="1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算法</a:t>
            </a:r>
            <a:endParaRPr kumimoji="0" lang="zh-CN" altLang="en-US" sz="3600" b="1" i="0" u="none" strike="noStrike" kern="1200" cap="none" spc="0" normalizeH="0" baseline="0" noProof="1">
              <a:ln>
                <a:noFill/>
              </a:ln>
              <a:solidFill>
                <a:schemeClr val="bg1"/>
              </a:solidFill>
              <a:effectLst>
                <a:outerShdw blurRad="38100" dist="38100" dir="2700000">
                  <a:srgbClr val="000000"/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</p:txBody>
      </p:sp>
      <p:sp>
        <p:nvSpPr>
          <p:cNvPr id="80898" name="文本框 1"/>
          <p:cNvSpPr txBox="1"/>
          <p:nvPr/>
        </p:nvSpPr>
        <p:spPr>
          <a:xfrm>
            <a:off x="279400" y="1460500"/>
            <a:ext cx="8283575" cy="76835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lnSpc>
                <a:spcPct val="200000"/>
              </a:lnSpc>
            </a:pPr>
            <a:r>
              <a:rPr lang="en-US" altLang="zh-CN" sz="22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SVM</a:t>
            </a:r>
            <a:r>
              <a:rPr lang="zh-CN" altLang="zh-CN" sz="22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算法</a:t>
            </a:r>
            <a:r>
              <a:rPr lang="zh-CN" altLang="en-US" sz="22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的对偶形式：</a:t>
            </a:r>
            <a:endParaRPr lang="zh-CN" altLang="en-US" sz="2200" b="1" dirty="0">
              <a:solidFill>
                <a:srgbClr val="00009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80899" name="矩形 1"/>
          <p:cNvSpPr/>
          <p:nvPr/>
        </p:nvSpPr>
        <p:spPr>
          <a:xfrm>
            <a:off x="6788150" y="968375"/>
            <a:ext cx="1655763" cy="430213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>
              <a:buSzTx/>
            </a:pPr>
            <a:r>
              <a:rPr lang="zh-CN" altLang="en-US" sz="2200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KKT 条件</a:t>
            </a:r>
            <a:endParaRPr lang="zh-CN" altLang="en-US" sz="2200" b="1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3" name="右弧形箭头 2"/>
          <p:cNvSpPr/>
          <p:nvPr/>
        </p:nvSpPr>
        <p:spPr>
          <a:xfrm>
            <a:off x="5965825" y="1149350"/>
            <a:ext cx="419100" cy="1390650"/>
          </a:xfrm>
          <a:prstGeom prst="curvedLeftArrow">
            <a:avLst/>
          </a:prstGeom>
          <a:gradFill>
            <a:gsLst>
              <a:gs pos="0">
                <a:srgbClr val="9EE256"/>
              </a:gs>
              <a:gs pos="100000">
                <a:srgbClr val="52762D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>
              <a:solidFill>
                <a:schemeClr val="tx1"/>
              </a:solidFill>
            </a:endParaRPr>
          </a:p>
        </p:txBody>
      </p:sp>
      <p:pic>
        <p:nvPicPr>
          <p:cNvPr id="80901" name="Picture 8" descr="https://upload-images.jianshu.io/upload_images/1089494-dab233f34e064bc1.jpg?imageMogr2/auto-orient/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20950" y="736600"/>
            <a:ext cx="3278188" cy="89376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0902" name="Picture 7" descr="https://upload-images.jianshu.io/upload_images/1089494-317fcc5efaa1da74.jpg?imageMogr2/auto-orient/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3488" y="2247900"/>
            <a:ext cx="3313112" cy="6921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0903" name="矩形 5"/>
          <p:cNvSpPr/>
          <p:nvPr/>
        </p:nvSpPr>
        <p:spPr>
          <a:xfrm>
            <a:off x="6596063" y="1630363"/>
            <a:ext cx="2198687" cy="430212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>
              <a:buSzTx/>
            </a:pPr>
            <a:r>
              <a:rPr lang="zh-CN" altLang="en-US" sz="2200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满足强对偶条件</a:t>
            </a:r>
            <a:endParaRPr lang="zh-CN" altLang="en-US" sz="2200" b="1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graphicFrame>
        <p:nvGraphicFramePr>
          <p:cNvPr id="80904" name="对象 1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698500" y="3171825"/>
          <a:ext cx="5184775" cy="1319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4" name="" r:id="rId3" imgW="2717800" imgH="685800" progId="Equation.KSEE3">
                  <p:embed/>
                </p:oleObj>
              </mc:Choice>
              <mc:Fallback>
                <p:oleObj name="" r:id="rId3" imgW="2717800" imgH="685800" progId="Equation.KSEE3">
                  <p:embed/>
                  <p:pic>
                    <p:nvPicPr>
                      <p:cNvPr id="0" name="图片 309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98500" y="3171825"/>
                        <a:ext cx="5184775" cy="131921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0905" name="对象 1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6203950" y="3722688"/>
          <a:ext cx="2822575" cy="735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5" name="" r:id="rId5" imgW="2019300" imgH="520700" progId="Equation.KSEE3">
                  <p:embed/>
                </p:oleObj>
              </mc:Choice>
              <mc:Fallback>
                <p:oleObj name="" r:id="rId5" imgW="2019300" imgH="520700" progId="Equation.KSEE3">
                  <p:embed/>
                  <p:pic>
                    <p:nvPicPr>
                      <p:cNvPr id="0" name="图片 309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203950" y="3722688"/>
                        <a:ext cx="2822575" cy="735012"/>
                      </a:xfrm>
                      <a:prstGeom prst="rect">
                        <a:avLst/>
                      </a:prstGeom>
                      <a:solidFill>
                        <a:srgbClr val="F0F3F8"/>
                      </a:solidFill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0906" name="文本框 1"/>
          <p:cNvSpPr txBox="1"/>
          <p:nvPr/>
        </p:nvSpPr>
        <p:spPr>
          <a:xfrm>
            <a:off x="325438" y="4360863"/>
            <a:ext cx="8494712" cy="127635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endParaRPr lang="zh-CN" altLang="en-US" sz="2200" b="1" dirty="0">
              <a:solidFill>
                <a:srgbClr val="00009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>
              <a:buFont typeface="Wingdings" panose="05000000000000000000" pitchFamily="2" charset="2"/>
            </a:pPr>
            <a:r>
              <a:rPr lang="zh-CN" altLang="en-US" sz="2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先求</a:t>
            </a:r>
            <a:r>
              <a:rPr lang="en-US" altLang="zh-CN" sz="2200" b="1" i="1" dirty="0">
                <a:latin typeface="Times New Roman" panose="02020603050405020304" pitchFamily="18" charset="0"/>
                <a:ea typeface="微软雅黑" panose="020B0503020204020204" pitchFamily="34" charset="-122"/>
                <a:sym typeface="宋体" panose="02010600030101010101" pitchFamily="2" charset="-122"/>
              </a:rPr>
              <a:t>L(w,b,α)</a:t>
            </a:r>
            <a:r>
              <a:rPr lang="zh-CN" altLang="en-US" sz="2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的极小值</a:t>
            </a:r>
            <a:r>
              <a:rPr lang="zh-CN" altLang="en-US" sz="22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，即对</a:t>
            </a:r>
            <a:r>
              <a:rPr lang="en-US" altLang="zh-CN" sz="2200" b="1" i="1" dirty="0">
                <a:latin typeface="Times New Roman" panose="02020603050405020304" pitchFamily="18" charset="0"/>
                <a:ea typeface="微软雅黑" panose="020B0503020204020204" pitchFamily="34" charset="-122"/>
                <a:sym typeface="宋体" panose="02010600030101010101" pitchFamily="2" charset="-122"/>
              </a:rPr>
              <a:t>w</a:t>
            </a:r>
            <a:r>
              <a:rPr lang="zh-CN" altLang="en-US" sz="22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和</a:t>
            </a:r>
            <a:r>
              <a:rPr lang="en-US" altLang="zh-CN" sz="2200" b="1" i="1" dirty="0">
                <a:latin typeface="Times New Roman" panose="02020603050405020304" pitchFamily="18" charset="0"/>
                <a:ea typeface="微软雅黑" panose="020B0503020204020204" pitchFamily="34" charset="-122"/>
                <a:sym typeface="宋体" panose="02010600030101010101" pitchFamily="2" charset="-122"/>
              </a:rPr>
              <a:t>b</a:t>
            </a:r>
            <a:r>
              <a:rPr lang="zh-CN" altLang="en-US" sz="22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分别求偏导，并令导数为零，得到：</a:t>
            </a:r>
            <a:endParaRPr lang="zh-CN" altLang="en-US" sz="2200" b="1" dirty="0">
              <a:solidFill>
                <a:srgbClr val="00009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endParaRPr lang="zh-CN" altLang="en-US" sz="2200" b="1" dirty="0">
              <a:solidFill>
                <a:srgbClr val="0000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80907" name="对象 6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1852613" y="5434013"/>
          <a:ext cx="1790700" cy="908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6" name="" r:id="rId7" imgW="850900" imgH="431800" progId="Equation.KSEE3">
                  <p:embed/>
                </p:oleObj>
              </mc:Choice>
              <mc:Fallback>
                <p:oleObj name="" r:id="rId7" imgW="850900" imgH="431800" progId="Equation.KSEE3">
                  <p:embed/>
                  <p:pic>
                    <p:nvPicPr>
                      <p:cNvPr id="0" name="图片 3095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852613" y="5434013"/>
                        <a:ext cx="1790700" cy="9080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0908" name="对象 7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4446588" y="5434013"/>
          <a:ext cx="1519237" cy="922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7" name="" r:id="rId9" imgW="711200" imgH="431800" progId="Equation.KSEE3">
                  <p:embed/>
                </p:oleObj>
              </mc:Choice>
              <mc:Fallback>
                <p:oleObj name="" r:id="rId9" imgW="711200" imgH="431800" progId="Equation.KSEE3">
                  <p:embed/>
                  <p:pic>
                    <p:nvPicPr>
                      <p:cNvPr id="0" name="图片 3096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446588" y="5434013"/>
                        <a:ext cx="1519237" cy="92233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Rectangle 5"/>
          <p:cNvSpPr/>
          <p:nvPr/>
        </p:nvSpPr>
        <p:spPr>
          <a:xfrm>
            <a:off x="968375" y="-169862"/>
            <a:ext cx="7772400" cy="115887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3600" b="1" i="0" u="none" strike="noStrike" kern="1200" cap="none" spc="0" normalizeH="0" baseline="0" noProof="1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SVM——</a:t>
            </a:r>
            <a:r>
              <a:rPr kumimoji="0" lang="en-US" altLang="zh-CN" sz="3600" b="1" i="0" u="none" strike="noStrike" kern="1200" cap="none" spc="0" normalizeH="0" baseline="0" noProof="1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SMO</a:t>
            </a:r>
            <a:r>
              <a:rPr kumimoji="0" lang="zh-CN" altLang="en-US" sz="3600" b="1" i="0" u="none" strike="noStrike" kern="1200" cap="none" spc="0" normalizeH="0" baseline="0" noProof="1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算法</a:t>
            </a:r>
            <a:endParaRPr kumimoji="0" lang="zh-CN" altLang="en-US" sz="3600" b="1" i="0" u="none" strike="noStrike" kern="1200" cap="none" spc="0" normalizeH="0" baseline="0" noProof="1">
              <a:ln>
                <a:noFill/>
              </a:ln>
              <a:solidFill>
                <a:schemeClr val="bg1"/>
              </a:solidFill>
              <a:effectLst>
                <a:outerShdw blurRad="38100" dist="38100" dir="2700000">
                  <a:srgbClr val="000000"/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</p:txBody>
      </p:sp>
      <p:sp>
        <p:nvSpPr>
          <p:cNvPr id="3" name="右弧形箭头 2"/>
          <p:cNvSpPr/>
          <p:nvPr/>
        </p:nvSpPr>
        <p:spPr>
          <a:xfrm>
            <a:off x="5694363" y="968375"/>
            <a:ext cx="419100" cy="1390650"/>
          </a:xfrm>
          <a:prstGeom prst="curvedLeftArrow">
            <a:avLst/>
          </a:prstGeom>
          <a:gradFill>
            <a:gsLst>
              <a:gs pos="0">
                <a:srgbClr val="9EE256"/>
              </a:gs>
              <a:gs pos="100000">
                <a:srgbClr val="52762D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>
              <a:solidFill>
                <a:schemeClr val="tx1"/>
              </a:solidFill>
            </a:endParaRPr>
          </a:p>
        </p:txBody>
      </p:sp>
      <p:pic>
        <p:nvPicPr>
          <p:cNvPr id="81923" name="Picture 7" descr="https://upload-images.jianshu.io/upload_images/1089494-317fcc5efaa1da74.jpg?imageMogr2/auto-orient/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65338" y="1827213"/>
            <a:ext cx="3314700" cy="6921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1924" name="矩形 5"/>
          <p:cNvSpPr/>
          <p:nvPr/>
        </p:nvSpPr>
        <p:spPr>
          <a:xfrm>
            <a:off x="6245225" y="1263650"/>
            <a:ext cx="2198688" cy="430213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>
              <a:buSzTx/>
            </a:pPr>
            <a:r>
              <a:rPr lang="zh-CN" altLang="en-US" sz="2200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代入</a:t>
            </a:r>
            <a:endParaRPr lang="zh-CN" altLang="en-US" sz="2200" b="1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graphicFrame>
        <p:nvGraphicFramePr>
          <p:cNvPr id="81925" name="对象 1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5934075" y="6018213"/>
          <a:ext cx="2822575" cy="735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8" name="" r:id="rId2" imgW="2019300" imgH="520700" progId="Equation.KSEE3">
                  <p:embed/>
                </p:oleObj>
              </mc:Choice>
              <mc:Fallback>
                <p:oleObj name="" r:id="rId2" imgW="2019300" imgH="520700" progId="Equation.KSEE3">
                  <p:embed/>
                  <p:pic>
                    <p:nvPicPr>
                      <p:cNvPr id="0" name="图片 3097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934075" y="6018213"/>
                        <a:ext cx="2822575" cy="735012"/>
                      </a:xfrm>
                      <a:prstGeom prst="rect">
                        <a:avLst/>
                      </a:prstGeom>
                      <a:solidFill>
                        <a:srgbClr val="F0F3F8"/>
                      </a:solidFill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1926" name="文本框 1"/>
          <p:cNvSpPr txBox="1"/>
          <p:nvPr/>
        </p:nvSpPr>
        <p:spPr>
          <a:xfrm>
            <a:off x="246063" y="2446338"/>
            <a:ext cx="8494712" cy="127635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endParaRPr lang="zh-CN" altLang="en-US" sz="2200" b="1" dirty="0">
              <a:solidFill>
                <a:srgbClr val="00009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>
              <a:buFont typeface="Wingdings" panose="05000000000000000000" pitchFamily="2" charset="2"/>
            </a:pPr>
            <a:r>
              <a:rPr lang="zh-CN" altLang="en-US" sz="2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先求</a:t>
            </a:r>
            <a:r>
              <a:rPr lang="en-US" altLang="zh-CN" sz="2200" b="1" i="1" dirty="0">
                <a:latin typeface="Times New Roman" panose="02020603050405020304" pitchFamily="18" charset="0"/>
                <a:ea typeface="微软雅黑" panose="020B0503020204020204" pitchFamily="34" charset="-122"/>
                <a:sym typeface="宋体" panose="02010600030101010101" pitchFamily="2" charset="-122"/>
              </a:rPr>
              <a:t>L(w,b,α)</a:t>
            </a:r>
            <a:r>
              <a:rPr lang="zh-CN" altLang="en-US" sz="2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的极小值</a:t>
            </a:r>
            <a:r>
              <a:rPr lang="zh-CN" altLang="en-US" sz="22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，原优化问题转化为关于</a:t>
            </a:r>
            <a:r>
              <a:rPr lang="zh-CN" altLang="en-US" sz="2200" b="1" dirty="0">
                <a:solidFill>
                  <a:srgbClr val="00009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宋体" panose="02010600030101010101" pitchFamily="2" charset="-122"/>
              </a:rPr>
              <a:t>ɑ的优化</a:t>
            </a:r>
            <a:r>
              <a:rPr lang="zh-CN" altLang="en-US" sz="22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，得到：</a:t>
            </a:r>
            <a:endParaRPr lang="zh-CN" altLang="en-US" sz="2200" b="1" dirty="0">
              <a:solidFill>
                <a:srgbClr val="00009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endParaRPr lang="zh-CN" altLang="en-US" sz="2200" b="1" dirty="0">
              <a:solidFill>
                <a:srgbClr val="0000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81927" name="对象 6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2655888" y="728663"/>
          <a:ext cx="1790700" cy="908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9" name="" r:id="rId4" imgW="850900" imgH="431800" progId="Equation.KSEE3">
                  <p:embed/>
                </p:oleObj>
              </mc:Choice>
              <mc:Fallback>
                <p:oleObj name="" r:id="rId4" imgW="850900" imgH="431800" progId="Equation.KSEE3">
                  <p:embed/>
                  <p:pic>
                    <p:nvPicPr>
                      <p:cNvPr id="0" name="图片 3098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655888" y="728663"/>
                        <a:ext cx="1790700" cy="9080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928" name="对象 8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1547813" y="3362325"/>
          <a:ext cx="5167312" cy="1173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0" name="" r:id="rId6" imgW="1955800" imgH="444500" progId="Equation.KSEE3">
                  <p:embed/>
                </p:oleObj>
              </mc:Choice>
              <mc:Fallback>
                <p:oleObj name="" r:id="rId6" imgW="1955800" imgH="444500" progId="Equation.KSEE3">
                  <p:embed/>
                  <p:pic>
                    <p:nvPicPr>
                      <p:cNvPr id="0" name="图片 3099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47813" y="3362325"/>
                        <a:ext cx="5167312" cy="117316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1929" name="文本框 11"/>
          <p:cNvSpPr txBox="1"/>
          <p:nvPr/>
        </p:nvSpPr>
        <p:spPr>
          <a:xfrm>
            <a:off x="1657350" y="4787900"/>
            <a:ext cx="568325" cy="492125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zh-CN" sz="2600" i="1" dirty="0">
                <a:latin typeface="Times New Roman" panose="02020603050405020304" pitchFamily="18" charset="0"/>
                <a:ea typeface="宋体" panose="02010600030101010101" pitchFamily="2" charset="-122"/>
              </a:rPr>
              <a:t>s.t.</a:t>
            </a:r>
            <a:endParaRPr lang="en-US" altLang="zh-CN" sz="2600" i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81930" name="对象 12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2282825" y="4632325"/>
          <a:ext cx="1320800" cy="801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1" name="" r:id="rId8" imgW="711200" imgH="431800" progId="Equation.KSEE3">
                  <p:embed/>
                </p:oleObj>
              </mc:Choice>
              <mc:Fallback>
                <p:oleObj name="" r:id="rId8" imgW="711200" imgH="431800" progId="Equation.KSEE3">
                  <p:embed/>
                  <p:pic>
                    <p:nvPicPr>
                      <p:cNvPr id="0" name="图片 3100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282825" y="4632325"/>
                        <a:ext cx="1320800" cy="80168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1931" name="文本框 14"/>
          <p:cNvSpPr txBox="1"/>
          <p:nvPr/>
        </p:nvSpPr>
        <p:spPr>
          <a:xfrm>
            <a:off x="3546475" y="4787900"/>
            <a:ext cx="2919413" cy="490538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zh-CN" sz="2600" i="1" dirty="0">
                <a:latin typeface="Arial" panose="020B0604020202020204" pitchFamily="34" charset="0"/>
                <a:ea typeface="宋体" panose="02010600030101010101" pitchFamily="2" charset="-122"/>
              </a:rPr>
              <a:t>,  </a:t>
            </a:r>
            <a:r>
              <a:rPr lang="en-US" altLang="zh-CN" sz="2600" i="1" dirty="0">
                <a:latin typeface="Times New Roman" panose="02020603050405020304" pitchFamily="18" charset="0"/>
                <a:ea typeface="宋体" panose="02010600030101010101" pitchFamily="2" charset="-122"/>
              </a:rPr>
              <a:t>α</a:t>
            </a:r>
            <a:r>
              <a:rPr lang="en-US" altLang="zh-CN" sz="2600" i="1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2600" i="1" dirty="0">
                <a:latin typeface="Arial" panose="020B0604020202020204" pitchFamily="34" charset="0"/>
                <a:ea typeface="宋体" panose="02010600030101010101" pitchFamily="2" charset="-122"/>
              </a:rPr>
              <a:t> </a:t>
            </a:r>
            <a:r>
              <a:rPr lang="en-US" altLang="zh-CN" sz="2600" i="1" dirty="0">
                <a:latin typeface="Times New Roman" panose="02020603050405020304" pitchFamily="18" charset="0"/>
                <a:ea typeface="宋体" panose="02010600030101010101" pitchFamily="2" charset="-122"/>
              </a:rPr>
              <a:t>≥ 0,  i=1,2,...,m.</a:t>
            </a:r>
            <a:endParaRPr lang="en-US" altLang="zh-CN" sz="2600" i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81932" name="对象 1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3673475" y="4643438"/>
          <a:ext cx="9144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2" name="" r:id="rId10" imgW="914400" imgH="215900" progId="Equation.KSEE3">
                  <p:embed/>
                </p:oleObj>
              </mc:Choice>
              <mc:Fallback>
                <p:oleObj name="" r:id="rId10" imgW="914400" imgH="215900" progId="Equation.KSEE3">
                  <p:embed/>
                  <p:pic>
                    <p:nvPicPr>
                      <p:cNvPr id="0" name="图片 3101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673475" y="4643438"/>
                        <a:ext cx="914400" cy="2159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933" name="对象 1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1082675" y="5535613"/>
          <a:ext cx="4783138" cy="1217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3" name="" r:id="rId12" imgW="2717800" imgH="685800" progId="Equation.KSEE3">
                  <p:embed/>
                </p:oleObj>
              </mc:Choice>
              <mc:Fallback>
                <p:oleObj name="" r:id="rId12" imgW="2717800" imgH="685800" progId="Equation.KSEE3">
                  <p:embed/>
                  <p:pic>
                    <p:nvPicPr>
                      <p:cNvPr id="0" name="图片 3102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1082675" y="5535613"/>
                        <a:ext cx="4783138" cy="121761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Rectangle 5"/>
          <p:cNvSpPr/>
          <p:nvPr/>
        </p:nvSpPr>
        <p:spPr>
          <a:xfrm>
            <a:off x="968375" y="-169862"/>
            <a:ext cx="7772400" cy="115887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3600" b="1" i="0" u="none" strike="noStrike" kern="1200" cap="none" spc="0" normalizeH="0" baseline="0" noProof="1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SVM——</a:t>
            </a:r>
            <a:r>
              <a:rPr kumimoji="0" lang="en-US" altLang="zh-CN" sz="3600" b="1" i="0" u="none" strike="noStrike" kern="1200" cap="none" spc="0" normalizeH="0" baseline="0" noProof="1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SMO</a:t>
            </a:r>
            <a:r>
              <a:rPr kumimoji="0" lang="zh-CN" altLang="en-US" sz="3600" b="1" i="0" u="none" strike="noStrike" kern="1200" cap="none" spc="0" normalizeH="0" baseline="0" noProof="1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算法</a:t>
            </a:r>
            <a:endParaRPr kumimoji="0" lang="zh-CN" altLang="en-US" sz="3600" b="1" i="0" u="none" strike="noStrike" kern="1200" cap="none" spc="0" normalizeH="0" baseline="0" noProof="1">
              <a:ln>
                <a:noFill/>
              </a:ln>
              <a:solidFill>
                <a:schemeClr val="bg1"/>
              </a:solidFill>
              <a:effectLst>
                <a:outerShdw blurRad="38100" dist="38100" dir="2700000">
                  <a:srgbClr val="000000"/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</p:txBody>
      </p:sp>
      <p:sp>
        <p:nvSpPr>
          <p:cNvPr id="82946" name="文本框 1"/>
          <p:cNvSpPr txBox="1"/>
          <p:nvPr/>
        </p:nvSpPr>
        <p:spPr>
          <a:xfrm>
            <a:off x="457200" y="730250"/>
            <a:ext cx="8283575" cy="76835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lnSpc>
                <a:spcPct val="200000"/>
              </a:lnSpc>
            </a:pPr>
            <a:r>
              <a:rPr lang="zh-CN" altLang="en-US" sz="22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对于：</a:t>
            </a:r>
            <a:endParaRPr lang="zh-CN" altLang="en-US" sz="2200" b="1" dirty="0">
              <a:solidFill>
                <a:srgbClr val="00009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graphicFrame>
        <p:nvGraphicFramePr>
          <p:cNvPr id="82947" name="对象 1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5108575" y="4814888"/>
          <a:ext cx="2820988" cy="735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5" name="" r:id="rId1" imgW="2019300" imgH="520700" progId="Equation.KSEE3">
                  <p:embed/>
                </p:oleObj>
              </mc:Choice>
              <mc:Fallback>
                <p:oleObj name="" r:id="rId1" imgW="2019300" imgH="520700" progId="Equation.KSEE3">
                  <p:embed/>
                  <p:pic>
                    <p:nvPicPr>
                      <p:cNvPr id="0" name="图片 310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108575" y="4814888"/>
                        <a:ext cx="2820988" cy="735012"/>
                      </a:xfrm>
                      <a:prstGeom prst="rect">
                        <a:avLst/>
                      </a:prstGeom>
                      <a:solidFill>
                        <a:srgbClr val="F0F3F8"/>
                      </a:solidFill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2948" name="对象 8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1730375" y="730250"/>
          <a:ext cx="5167313" cy="1173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4" name="" r:id="rId3" imgW="1955800" imgH="444500" progId="Equation.KSEE3">
                  <p:embed/>
                </p:oleObj>
              </mc:Choice>
              <mc:Fallback>
                <p:oleObj name="" r:id="rId3" imgW="1955800" imgH="444500" progId="Equation.KSEE3">
                  <p:embed/>
                  <p:pic>
                    <p:nvPicPr>
                      <p:cNvPr id="0" name="图片 310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30375" y="730250"/>
                        <a:ext cx="5167313" cy="117316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2949" name="文本框 11"/>
          <p:cNvSpPr txBox="1"/>
          <p:nvPr/>
        </p:nvSpPr>
        <p:spPr>
          <a:xfrm>
            <a:off x="1841500" y="2163763"/>
            <a:ext cx="568325" cy="492125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zh-CN" sz="2600" i="1" dirty="0">
                <a:latin typeface="Times New Roman" panose="02020603050405020304" pitchFamily="18" charset="0"/>
                <a:ea typeface="宋体" panose="02010600030101010101" pitchFamily="2" charset="-122"/>
              </a:rPr>
              <a:t>s.t.</a:t>
            </a:r>
            <a:endParaRPr lang="en-US" altLang="zh-CN" sz="2600" i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82950" name="对象 12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2466975" y="2008188"/>
          <a:ext cx="1320800" cy="801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6" name="" r:id="rId5" imgW="711200" imgH="431800" progId="Equation.KSEE3">
                  <p:embed/>
                </p:oleObj>
              </mc:Choice>
              <mc:Fallback>
                <p:oleObj name="" r:id="rId5" imgW="711200" imgH="431800" progId="Equation.KSEE3">
                  <p:embed/>
                  <p:pic>
                    <p:nvPicPr>
                      <p:cNvPr id="0" name="图片 310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466975" y="2008188"/>
                        <a:ext cx="1320800" cy="80168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2951" name="文本框 14"/>
          <p:cNvSpPr txBox="1"/>
          <p:nvPr/>
        </p:nvSpPr>
        <p:spPr>
          <a:xfrm>
            <a:off x="3730625" y="2163763"/>
            <a:ext cx="2919413" cy="490537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zh-CN" sz="2600" i="1" dirty="0">
                <a:latin typeface="Arial" panose="020B0604020202020204" pitchFamily="34" charset="0"/>
                <a:ea typeface="宋体" panose="02010600030101010101" pitchFamily="2" charset="-122"/>
              </a:rPr>
              <a:t>,  </a:t>
            </a:r>
            <a:r>
              <a:rPr lang="en-US" altLang="zh-CN" sz="2600" i="1" dirty="0">
                <a:latin typeface="Times New Roman" panose="02020603050405020304" pitchFamily="18" charset="0"/>
                <a:ea typeface="宋体" panose="02010600030101010101" pitchFamily="2" charset="-122"/>
              </a:rPr>
              <a:t>α</a:t>
            </a:r>
            <a:r>
              <a:rPr lang="en-US" altLang="zh-CN" sz="2600" i="1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2600" i="1" dirty="0">
                <a:latin typeface="Arial" panose="020B0604020202020204" pitchFamily="34" charset="0"/>
                <a:ea typeface="宋体" panose="02010600030101010101" pitchFamily="2" charset="-122"/>
              </a:rPr>
              <a:t> </a:t>
            </a:r>
            <a:r>
              <a:rPr lang="en-US" altLang="zh-CN" sz="2600" i="1" dirty="0">
                <a:latin typeface="Times New Roman" panose="02020603050405020304" pitchFamily="18" charset="0"/>
                <a:ea typeface="宋体" panose="02010600030101010101" pitchFamily="2" charset="-122"/>
              </a:rPr>
              <a:t>≥ 0,  i=1,2,...,m.</a:t>
            </a:r>
            <a:endParaRPr lang="en-US" altLang="zh-CN" sz="2600" i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82952" name="对象 1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3857625" y="2019300"/>
          <a:ext cx="9144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7" name="" r:id="rId7" imgW="914400" imgH="215900" progId="Equation.KSEE3">
                  <p:embed/>
                </p:oleObj>
              </mc:Choice>
              <mc:Fallback>
                <p:oleObj name="" r:id="rId7" imgW="914400" imgH="215900" progId="Equation.KSEE3">
                  <p:embed/>
                  <p:pic>
                    <p:nvPicPr>
                      <p:cNvPr id="0" name="图片 3106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857625" y="2019300"/>
                        <a:ext cx="914400" cy="2159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2953" name="文本框 1"/>
          <p:cNvSpPr txBox="1"/>
          <p:nvPr/>
        </p:nvSpPr>
        <p:spPr>
          <a:xfrm>
            <a:off x="3973513" y="2809875"/>
            <a:ext cx="1050925" cy="76835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>
              <a:lnSpc>
                <a:spcPct val="200000"/>
              </a:lnSpc>
            </a:pPr>
            <a:r>
              <a:rPr lang="zh-CN" altLang="en-US" sz="22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求取</a:t>
            </a:r>
            <a:r>
              <a:rPr lang="zh-CN" altLang="en-US" sz="2200" b="1" dirty="0">
                <a:solidFill>
                  <a:srgbClr val="00009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宋体" panose="02010600030101010101" pitchFamily="2" charset="-122"/>
              </a:rPr>
              <a:t>ɑ</a:t>
            </a:r>
            <a:r>
              <a:rPr lang="en-US" altLang="zh-CN" sz="2200" b="1" dirty="0">
                <a:solidFill>
                  <a:srgbClr val="00009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宋体" panose="02010600030101010101" pitchFamily="2" charset="-122"/>
              </a:rPr>
              <a:t>*</a:t>
            </a:r>
            <a:endParaRPr lang="zh-CN" altLang="en-US" sz="2200" b="1" dirty="0">
              <a:solidFill>
                <a:srgbClr val="000099"/>
              </a:solidFill>
              <a:latin typeface="Arial" panose="020B0604020202020204" pitchFamily="34" charset="0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graphicFrame>
        <p:nvGraphicFramePr>
          <p:cNvPr id="82954" name="对象 1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1682750" y="2974975"/>
          <a:ext cx="1866900" cy="779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8" name="" r:id="rId9" imgW="977900" imgH="405765" progId="Equation.KSEE3">
                  <p:embed/>
                </p:oleObj>
              </mc:Choice>
              <mc:Fallback>
                <p:oleObj name="" r:id="rId9" imgW="977900" imgH="405765" progId="Equation.KSEE3">
                  <p:embed/>
                  <p:pic>
                    <p:nvPicPr>
                      <p:cNvPr id="0" name="图片 3107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682750" y="2974975"/>
                        <a:ext cx="1866900" cy="77946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2955" name="文本框 5"/>
          <p:cNvSpPr txBox="1"/>
          <p:nvPr/>
        </p:nvSpPr>
        <p:spPr>
          <a:xfrm>
            <a:off x="357188" y="2809875"/>
            <a:ext cx="3192462" cy="76835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>
              <a:lnSpc>
                <a:spcPct val="200000"/>
              </a:lnSpc>
            </a:pPr>
            <a:r>
              <a:rPr lang="zh-CN" altLang="en-US" sz="2200" b="1" dirty="0">
                <a:solidFill>
                  <a:srgbClr val="00009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宋体" panose="02010600030101010101" pitchFamily="2" charset="-122"/>
              </a:rPr>
              <a:t>依据</a:t>
            </a:r>
            <a:r>
              <a:rPr lang="zh-CN" altLang="en-US" sz="2200" b="1" dirty="0">
                <a:solidFill>
                  <a:srgbClr val="000099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宋体" panose="02010600030101010101" pitchFamily="2" charset="-122"/>
              </a:rPr>
              <a:t>①</a:t>
            </a:r>
            <a:r>
              <a:rPr lang="zh-CN" altLang="en-US" sz="2200" b="1" dirty="0">
                <a:solidFill>
                  <a:srgbClr val="00009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宋体" panose="02010600030101010101" pitchFamily="2" charset="-122"/>
              </a:rPr>
              <a:t>：</a:t>
            </a:r>
            <a:endParaRPr lang="zh-CN" altLang="en-US" sz="2200" b="1" dirty="0">
              <a:solidFill>
                <a:srgbClr val="000099"/>
              </a:solidFill>
              <a:latin typeface="Arial" panose="020B0604020202020204" pitchFamily="34" charset="0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graphicFrame>
        <p:nvGraphicFramePr>
          <p:cNvPr id="82956" name="对象 10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1501775" y="4967288"/>
          <a:ext cx="3554413" cy="428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9" name="" r:id="rId11" imgW="2019300" imgH="241300" progId="Equation.KSEE3">
                  <p:embed/>
                </p:oleObj>
              </mc:Choice>
              <mc:Fallback>
                <p:oleObj name="" r:id="rId11" imgW="2019300" imgH="241300" progId="Equation.KSEE3">
                  <p:embed/>
                  <p:pic>
                    <p:nvPicPr>
                      <p:cNvPr id="0" name="图片 3108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501775" y="4967288"/>
                        <a:ext cx="3554413" cy="4286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2957" name="文本框 12"/>
          <p:cNvSpPr txBox="1"/>
          <p:nvPr/>
        </p:nvSpPr>
        <p:spPr>
          <a:xfrm>
            <a:off x="357188" y="4627563"/>
            <a:ext cx="2109787" cy="76835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>
              <a:lnSpc>
                <a:spcPct val="200000"/>
              </a:lnSpc>
            </a:pPr>
            <a:r>
              <a:rPr lang="zh-CN" altLang="en-US" sz="2200" b="1" dirty="0">
                <a:solidFill>
                  <a:srgbClr val="00009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宋体" panose="02010600030101010101" pitchFamily="2" charset="-122"/>
              </a:rPr>
              <a:t>依据</a:t>
            </a:r>
            <a:r>
              <a:rPr lang="zh-CN" altLang="en-US" sz="2200" b="1" dirty="0">
                <a:solidFill>
                  <a:srgbClr val="000099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宋体" panose="02010600030101010101" pitchFamily="2" charset="-122"/>
              </a:rPr>
              <a:t>③</a:t>
            </a:r>
            <a:r>
              <a:rPr lang="zh-CN" altLang="en-US" sz="2200" b="1" dirty="0">
                <a:solidFill>
                  <a:srgbClr val="00009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宋体" panose="02010600030101010101" pitchFamily="2" charset="-122"/>
              </a:rPr>
              <a:t>：</a:t>
            </a:r>
            <a:endParaRPr lang="zh-CN" altLang="en-US" sz="2200" b="1" dirty="0">
              <a:solidFill>
                <a:srgbClr val="000099"/>
              </a:solidFill>
              <a:latin typeface="Arial" panose="020B0604020202020204" pitchFamily="34" charset="0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graphicFrame>
        <p:nvGraphicFramePr>
          <p:cNvPr id="82958" name="对象 13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1998663" y="5548313"/>
          <a:ext cx="3108325" cy="428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0" name="" r:id="rId13" imgW="1765300" imgH="241300" progId="Equation.KSEE3">
                  <p:embed/>
                </p:oleObj>
              </mc:Choice>
              <mc:Fallback>
                <p:oleObj name="" r:id="rId13" imgW="1765300" imgH="241300" progId="Equation.KSEE3">
                  <p:embed/>
                  <p:pic>
                    <p:nvPicPr>
                      <p:cNvPr id="0" name="图片 3109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998663" y="5548313"/>
                        <a:ext cx="3108325" cy="4286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2959" name="文本框 15"/>
          <p:cNvSpPr txBox="1"/>
          <p:nvPr/>
        </p:nvSpPr>
        <p:spPr>
          <a:xfrm>
            <a:off x="1139825" y="5273675"/>
            <a:ext cx="1327150" cy="76835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>
              <a:lnSpc>
                <a:spcPct val="200000"/>
              </a:lnSpc>
            </a:pPr>
            <a:r>
              <a:rPr lang="zh-CN" altLang="en-US" sz="2200" b="1" dirty="0">
                <a:solidFill>
                  <a:srgbClr val="00009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宋体" panose="02010600030101010101" pitchFamily="2" charset="-122"/>
              </a:rPr>
              <a:t>对于：</a:t>
            </a:r>
            <a:endParaRPr lang="zh-CN" altLang="en-US" sz="2200" b="1" dirty="0">
              <a:solidFill>
                <a:srgbClr val="000099"/>
              </a:solidFill>
              <a:latin typeface="Arial" panose="020B0604020202020204" pitchFamily="34" charset="0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graphicFrame>
        <p:nvGraphicFramePr>
          <p:cNvPr id="82960" name="对象 6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1589088" y="3906838"/>
          <a:ext cx="1790700" cy="908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1" name="" r:id="rId15" imgW="850900" imgH="431800" progId="Equation.KSEE3">
                  <p:embed/>
                </p:oleObj>
              </mc:Choice>
              <mc:Fallback>
                <p:oleObj name="" r:id="rId15" imgW="850900" imgH="431800" progId="Equation.KSEE3">
                  <p:embed/>
                  <p:pic>
                    <p:nvPicPr>
                      <p:cNvPr id="0" name="图片 3110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1589088" y="3906838"/>
                        <a:ext cx="1790700" cy="9080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2961" name="文本框 18"/>
          <p:cNvSpPr txBox="1"/>
          <p:nvPr/>
        </p:nvSpPr>
        <p:spPr>
          <a:xfrm>
            <a:off x="357188" y="3819525"/>
            <a:ext cx="2773362" cy="76835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>
              <a:lnSpc>
                <a:spcPct val="200000"/>
              </a:lnSpc>
            </a:pPr>
            <a:r>
              <a:rPr lang="zh-CN" altLang="en-US" sz="2200" b="1" dirty="0">
                <a:solidFill>
                  <a:srgbClr val="00009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宋体" panose="02010600030101010101" pitchFamily="2" charset="-122"/>
              </a:rPr>
              <a:t>依据</a:t>
            </a:r>
            <a:r>
              <a:rPr lang="zh-CN" altLang="en-US" sz="2200" b="1" dirty="0">
                <a:solidFill>
                  <a:srgbClr val="000099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宋体" panose="02010600030101010101" pitchFamily="2" charset="-122"/>
              </a:rPr>
              <a:t>②</a:t>
            </a:r>
            <a:r>
              <a:rPr lang="zh-CN" altLang="en-US" sz="2200" b="1" dirty="0">
                <a:solidFill>
                  <a:srgbClr val="00009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宋体" panose="02010600030101010101" pitchFamily="2" charset="-122"/>
              </a:rPr>
              <a:t>：</a:t>
            </a:r>
            <a:endParaRPr lang="zh-CN" altLang="en-US" sz="2200" b="1" dirty="0">
              <a:solidFill>
                <a:srgbClr val="000099"/>
              </a:solidFill>
              <a:latin typeface="Arial" panose="020B0604020202020204" pitchFamily="34" charset="0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82962" name="文本框 19"/>
          <p:cNvSpPr txBox="1"/>
          <p:nvPr/>
        </p:nvSpPr>
        <p:spPr>
          <a:xfrm>
            <a:off x="3973513" y="3819525"/>
            <a:ext cx="1601787" cy="76835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>
              <a:lnSpc>
                <a:spcPct val="200000"/>
              </a:lnSpc>
            </a:pPr>
            <a:r>
              <a:rPr lang="zh-CN" altLang="en-US" sz="22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求取</a:t>
            </a:r>
            <a:r>
              <a:rPr lang="en-US" altLang="zh-CN" sz="2200" b="1" dirty="0">
                <a:solidFill>
                  <a:srgbClr val="00009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宋体" panose="02010600030101010101" pitchFamily="2" charset="-122"/>
              </a:rPr>
              <a:t>w*</a:t>
            </a:r>
            <a:endParaRPr lang="zh-CN" altLang="en-US" sz="2200" b="1" dirty="0">
              <a:solidFill>
                <a:srgbClr val="000099"/>
              </a:solidFill>
              <a:latin typeface="Arial" panose="020B0604020202020204" pitchFamily="34" charset="0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82963" name="文本框 20"/>
          <p:cNvSpPr txBox="1"/>
          <p:nvPr/>
        </p:nvSpPr>
        <p:spPr>
          <a:xfrm>
            <a:off x="1082675" y="5978525"/>
            <a:ext cx="1601788" cy="76835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>
              <a:lnSpc>
                <a:spcPct val="200000"/>
              </a:lnSpc>
            </a:pPr>
            <a:r>
              <a:rPr lang="zh-CN" altLang="en-US" sz="22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求取</a:t>
            </a:r>
            <a:r>
              <a:rPr lang="en-US" altLang="zh-CN" sz="2200" b="1" dirty="0">
                <a:solidFill>
                  <a:srgbClr val="00009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宋体" panose="02010600030101010101" pitchFamily="2" charset="-122"/>
              </a:rPr>
              <a:t>b*</a:t>
            </a:r>
            <a:endParaRPr lang="zh-CN" altLang="en-US" sz="2200" b="1" dirty="0">
              <a:solidFill>
                <a:srgbClr val="000099"/>
              </a:solidFill>
              <a:latin typeface="Arial" panose="020B0604020202020204" pitchFamily="34" charset="0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22" name="流程图: 过程 21"/>
          <p:cNvSpPr/>
          <p:nvPr/>
        </p:nvSpPr>
        <p:spPr>
          <a:xfrm>
            <a:off x="4356100" y="5597525"/>
            <a:ext cx="752475" cy="331788"/>
          </a:xfrm>
          <a:prstGeom prst="flowChartProcess">
            <a:avLst/>
          </a:prstGeom>
          <a:noFill/>
          <a:ln w="28575" cmpd="sng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cxnSp>
        <p:nvCxnSpPr>
          <p:cNvPr id="23" name="直接箭头连接符 22"/>
          <p:cNvCxnSpPr>
            <a:stCxn id="22" idx="3"/>
          </p:cNvCxnSpPr>
          <p:nvPr/>
        </p:nvCxnSpPr>
        <p:spPr>
          <a:xfrm>
            <a:off x="5108575" y="5764213"/>
            <a:ext cx="1049338" cy="171450"/>
          </a:xfrm>
          <a:prstGeom prst="straightConnector1">
            <a:avLst/>
          </a:prstGeom>
          <a:ln w="28575" cmpd="sng">
            <a:solidFill>
              <a:srgbClr val="FF0000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5574665" y="5763895"/>
            <a:ext cx="3277870" cy="645160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txBody>
          <a:bodyPr wrap="square" anchor="t">
            <a:spAutoFit/>
            <a:scene3d>
              <a:camera prst="orthographicFront"/>
              <a:lightRig rig="threePt" dir="t"/>
            </a:scene3d>
          </a:bodyPr>
          <a:p>
            <a:pPr>
              <a:lnSpc>
                <a:spcPct val="200000"/>
              </a:lnSpc>
            </a:pPr>
            <a:r>
              <a:rPr lang="zh-CN" altLang="en-US" b="1" noProof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宋体" panose="02010600030101010101" pitchFamily="2" charset="-122"/>
              </a:rPr>
              <a:t>对应的</a:t>
            </a:r>
            <a:r>
              <a:rPr lang="en-US" altLang="zh-CN" b="1" noProof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宋体" panose="02010600030101010101" pitchFamily="2" charset="-122"/>
              </a:rPr>
              <a:t>(x</a:t>
            </a:r>
            <a:r>
              <a:rPr lang="en-US" altLang="zh-CN" b="1" baseline="-25000" noProof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宋体" panose="02010600030101010101" pitchFamily="2" charset="-122"/>
              </a:rPr>
              <a:t>k</a:t>
            </a:r>
            <a:r>
              <a:rPr lang="en-US" altLang="zh-CN" b="1" noProof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宋体" panose="02010600030101010101" pitchFamily="2" charset="-122"/>
              </a:rPr>
              <a:t>,y</a:t>
            </a:r>
            <a:r>
              <a:rPr lang="en-US" altLang="zh-CN" b="1" baseline="-25000" noProof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宋体" panose="02010600030101010101" pitchFamily="2" charset="-122"/>
              </a:rPr>
              <a:t>k</a:t>
            </a:r>
            <a:r>
              <a:rPr lang="en-US" altLang="zh-CN" b="1" noProof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宋体" panose="02010600030101010101" pitchFamily="2" charset="-122"/>
              </a:rPr>
              <a:t>)</a:t>
            </a:r>
            <a:r>
              <a:rPr lang="zh-CN" altLang="en-US" b="1" noProof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宋体" panose="02010600030101010101" pitchFamily="2" charset="-122"/>
              </a:rPr>
              <a:t>即为支持向量</a:t>
            </a:r>
            <a:endParaRPr lang="zh-CN" altLang="en-US" b="1" noProof="1" dirty="0">
              <a:ln w="22225">
                <a:solidFill>
                  <a:schemeClr val="accent2"/>
                </a:solidFill>
                <a:prstDash val="solid"/>
              </a:ln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3969" name="文本框 1"/>
          <p:cNvSpPr txBox="1"/>
          <p:nvPr/>
        </p:nvSpPr>
        <p:spPr>
          <a:xfrm>
            <a:off x="393700" y="803275"/>
            <a:ext cx="8356600" cy="1106488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lnSpc>
                <a:spcPct val="150000"/>
              </a:lnSpc>
            </a:pPr>
            <a:r>
              <a:rPr lang="zh-CN" altLang="en-US" sz="22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对于非完全线性可分问题：引入</a:t>
            </a:r>
            <a:r>
              <a:rPr lang="zh-CN" altLang="en-US" sz="2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松弛变量</a:t>
            </a:r>
            <a:r>
              <a:rPr lang="zh-CN" altLang="en-US" sz="22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来允许有些数据点可以处于分割面的错误一侧。于是，问题变为：</a:t>
            </a:r>
            <a:endParaRPr lang="zh-CN" altLang="en-US" sz="2200" b="1" dirty="0">
              <a:solidFill>
                <a:srgbClr val="00009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83970" name="文本框 1"/>
          <p:cNvSpPr txBox="1"/>
          <p:nvPr/>
        </p:nvSpPr>
        <p:spPr>
          <a:xfrm>
            <a:off x="398463" y="4070350"/>
            <a:ext cx="8356600" cy="1106488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lnSpc>
                <a:spcPct val="150000"/>
              </a:lnSpc>
            </a:pPr>
            <a:r>
              <a:rPr lang="zh-CN" altLang="en-US" sz="22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其中，</a:t>
            </a:r>
            <a:r>
              <a:rPr lang="en-US" altLang="zh-CN" sz="2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c</a:t>
            </a:r>
            <a:r>
              <a:rPr lang="zh-CN" altLang="en-US" sz="22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用于控制</a:t>
            </a:r>
            <a:r>
              <a:rPr lang="en-US" altLang="zh-CN" sz="22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“</a:t>
            </a:r>
            <a:r>
              <a:rPr lang="zh-CN" altLang="en-US" sz="22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最大化间隔</a:t>
            </a:r>
            <a:r>
              <a:rPr lang="en-US" altLang="zh-CN" sz="22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”</a:t>
            </a:r>
            <a:r>
              <a:rPr lang="zh-CN" altLang="en-US" sz="22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和</a:t>
            </a:r>
            <a:r>
              <a:rPr lang="en-US" altLang="zh-CN" sz="22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“</a:t>
            </a:r>
            <a:r>
              <a:rPr lang="zh-CN" altLang="en-US" sz="22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保证大部分点的函数间隔小于</a:t>
            </a:r>
            <a:r>
              <a:rPr lang="en-US" altLang="zh-CN" sz="22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宋体" panose="02010600030101010101" pitchFamily="2" charset="-122"/>
              </a:rPr>
              <a:t>1</a:t>
            </a:r>
            <a:r>
              <a:rPr lang="en-US" altLang="zh-CN" sz="22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”</a:t>
            </a:r>
            <a:r>
              <a:rPr lang="zh-CN" altLang="en-US" sz="22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这两个目标的权重。</a:t>
            </a:r>
            <a:r>
              <a:rPr lang="en-US" altLang="zh-CN" sz="2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c</a:t>
            </a:r>
            <a:r>
              <a:rPr lang="zh-CN" altLang="en-US" sz="22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越大，则线性约束越松弛。</a:t>
            </a:r>
            <a:endParaRPr lang="zh-CN" altLang="en-US" sz="2200" b="1" dirty="0">
              <a:solidFill>
                <a:srgbClr val="00009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83971" name="文本框 11"/>
          <p:cNvSpPr txBox="1"/>
          <p:nvPr/>
        </p:nvSpPr>
        <p:spPr>
          <a:xfrm>
            <a:off x="1865313" y="3335338"/>
            <a:ext cx="568325" cy="492125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zh-CN" sz="2600" i="1" dirty="0">
                <a:latin typeface="Times New Roman" panose="02020603050405020304" pitchFamily="18" charset="0"/>
                <a:ea typeface="宋体" panose="02010600030101010101" pitchFamily="2" charset="-122"/>
              </a:rPr>
              <a:t>s.t.</a:t>
            </a:r>
            <a:endParaRPr lang="en-US" altLang="zh-CN" sz="2600" i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83972" name="对象 12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2490788" y="3179763"/>
          <a:ext cx="1320800" cy="803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2" name="" r:id="rId1" imgW="711200" imgH="431800" progId="Equation.KSEE3">
                  <p:embed/>
                </p:oleObj>
              </mc:Choice>
              <mc:Fallback>
                <p:oleObj name="" r:id="rId1" imgW="711200" imgH="431800" progId="Equation.KSEE3">
                  <p:embed/>
                  <p:pic>
                    <p:nvPicPr>
                      <p:cNvPr id="0" name="图片 3111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490788" y="3179763"/>
                        <a:ext cx="1320800" cy="8032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3973" name="文本框 14"/>
          <p:cNvSpPr txBox="1"/>
          <p:nvPr/>
        </p:nvSpPr>
        <p:spPr>
          <a:xfrm>
            <a:off x="3754438" y="3335338"/>
            <a:ext cx="3155950" cy="492125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zh-CN" sz="2600" i="1" dirty="0">
                <a:latin typeface="Arial" panose="020B0604020202020204" pitchFamily="34" charset="0"/>
                <a:ea typeface="宋体" panose="02010600030101010101" pitchFamily="2" charset="-122"/>
              </a:rPr>
              <a:t>,  </a:t>
            </a:r>
            <a:r>
              <a:rPr lang="en-US" altLang="zh-CN" sz="2600" i="1" dirty="0">
                <a:latin typeface="Times New Roman" panose="02020603050405020304" pitchFamily="18" charset="0"/>
                <a:ea typeface="宋体" panose="02010600030101010101" pitchFamily="2" charset="-122"/>
              </a:rPr>
              <a:t>0≤α</a:t>
            </a:r>
            <a:r>
              <a:rPr lang="en-US" altLang="zh-CN" sz="2600" i="1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2600" i="1" dirty="0">
                <a:latin typeface="Times New Roman" panose="02020603050405020304" pitchFamily="18" charset="0"/>
                <a:ea typeface="宋体" panose="02010600030101010101" pitchFamily="2" charset="-122"/>
              </a:rPr>
              <a:t>≤c ,  i=1,2,...,m.</a:t>
            </a:r>
            <a:endParaRPr lang="en-US" altLang="zh-CN" sz="2600" i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83974" name="对象 1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3881438" y="3192463"/>
          <a:ext cx="9144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3" name="" r:id="rId3" imgW="914400" imgH="215900" progId="Equation.KSEE3">
                  <p:embed/>
                </p:oleObj>
              </mc:Choice>
              <mc:Fallback>
                <p:oleObj name="" r:id="rId3" imgW="914400" imgH="215900" progId="Equation.KSEE3">
                  <p:embed/>
                  <p:pic>
                    <p:nvPicPr>
                      <p:cNvPr id="0" name="图片 311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881438" y="3192463"/>
                        <a:ext cx="914400" cy="2159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矩形 10"/>
          <p:cNvSpPr/>
          <p:nvPr/>
        </p:nvSpPr>
        <p:spPr>
          <a:xfrm>
            <a:off x="4089400" y="3398838"/>
            <a:ext cx="973138" cy="419100"/>
          </a:xfrm>
          <a:prstGeom prst="rect">
            <a:avLst/>
          </a:prstGeom>
          <a:noFill/>
          <a:ln w="28575" cmpd="sng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aphicFrame>
        <p:nvGraphicFramePr>
          <p:cNvPr id="83976" name="对象 8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1970088" y="2011363"/>
          <a:ext cx="4454525" cy="1011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4" name="" r:id="rId5" imgW="1955800" imgH="444500" progId="Equation.KSEE3">
                  <p:embed/>
                </p:oleObj>
              </mc:Choice>
              <mc:Fallback>
                <p:oleObj name="" r:id="rId5" imgW="1955800" imgH="444500" progId="Equation.KSEE3">
                  <p:embed/>
                  <p:pic>
                    <p:nvPicPr>
                      <p:cNvPr id="0" name="图片 3113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970088" y="2011363"/>
                        <a:ext cx="4454525" cy="101123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5"/>
          <p:cNvSpPr/>
          <p:nvPr/>
        </p:nvSpPr>
        <p:spPr>
          <a:xfrm>
            <a:off x="968375" y="-169862"/>
            <a:ext cx="7772400" cy="115887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3600" b="1" i="0" u="none" strike="noStrike" kern="1200" cap="none" spc="0" normalizeH="0" baseline="0" noProof="1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SVM——</a:t>
            </a:r>
            <a:r>
              <a:rPr kumimoji="0" lang="en-US" altLang="zh-CN" sz="3600" b="1" i="0" u="none" strike="noStrike" kern="1200" cap="none" spc="0" normalizeH="0" baseline="0" noProof="1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SMO</a:t>
            </a:r>
            <a:r>
              <a:rPr kumimoji="0" lang="zh-CN" altLang="en-US" sz="3600" b="1" i="0" u="none" strike="noStrike" kern="1200" cap="none" spc="0" normalizeH="0" baseline="0" noProof="1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算法</a:t>
            </a:r>
            <a:endParaRPr kumimoji="0" lang="zh-CN" altLang="en-US" sz="3600" b="1" i="0" u="none" strike="noStrike" kern="1200" cap="none" spc="0" normalizeH="0" baseline="0" noProof="1">
              <a:ln>
                <a:noFill/>
              </a:ln>
              <a:solidFill>
                <a:schemeClr val="bg1"/>
              </a:solidFill>
              <a:effectLst>
                <a:outerShdw blurRad="38100" dist="38100" dir="2700000">
                  <a:srgbClr val="000000"/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</p:txBody>
      </p:sp>
      <p:sp>
        <p:nvSpPr>
          <p:cNvPr id="83978" name="文本框 14"/>
          <p:cNvSpPr txBox="1"/>
          <p:nvPr/>
        </p:nvSpPr>
        <p:spPr>
          <a:xfrm>
            <a:off x="1970088" y="5426075"/>
            <a:ext cx="946150" cy="492125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zh-CN" sz="2600" b="1" i="1" dirty="0">
                <a:solidFill>
                  <a:srgbClr val="00B05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α</a:t>
            </a:r>
            <a:r>
              <a:rPr lang="en-US" altLang="zh-CN" sz="2600" b="1" i="1" baseline="-25000" dirty="0">
                <a:solidFill>
                  <a:srgbClr val="00B05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2600" b="1" i="1" dirty="0">
                <a:solidFill>
                  <a:srgbClr val="00B05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</a:t>
            </a:r>
            <a:r>
              <a:rPr lang="en-US" altLang="zh-CN" sz="2600" b="1" i="1" dirty="0">
                <a:solidFill>
                  <a:srgbClr val="00B05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≥ 0</a:t>
            </a:r>
            <a:endParaRPr lang="en-US" altLang="zh-CN" sz="2600" b="1" i="1" dirty="0">
              <a:solidFill>
                <a:srgbClr val="00B05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83979" name="文本框 14"/>
          <p:cNvSpPr txBox="1"/>
          <p:nvPr/>
        </p:nvSpPr>
        <p:spPr>
          <a:xfrm>
            <a:off x="4037013" y="5427663"/>
            <a:ext cx="1273175" cy="490537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zh-CN" sz="2600" b="1" i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c≥α</a:t>
            </a:r>
            <a:r>
              <a:rPr lang="en-US" altLang="zh-CN" sz="2600" b="1" i="1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2600" b="1" i="1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</a:t>
            </a:r>
            <a:r>
              <a:rPr lang="en-US" altLang="zh-CN" sz="2600" b="1" i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≥ 0</a:t>
            </a:r>
            <a:endParaRPr lang="en-US" altLang="zh-CN" sz="2600" b="1" i="1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7" name="右箭头 6"/>
          <p:cNvSpPr/>
          <p:nvPr/>
        </p:nvSpPr>
        <p:spPr>
          <a:xfrm>
            <a:off x="3121025" y="5564188"/>
            <a:ext cx="760413" cy="219075"/>
          </a:xfrm>
          <a:prstGeom prst="rightArrow">
            <a:avLst/>
          </a:prstGeom>
          <a:gradFill>
            <a:gsLst>
              <a:gs pos="0">
                <a:srgbClr val="FECF40"/>
              </a:gs>
              <a:gs pos="100000">
                <a:srgbClr val="846C21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6017" name="文本框 1"/>
          <p:cNvSpPr txBox="1"/>
          <p:nvPr/>
        </p:nvSpPr>
        <p:spPr>
          <a:xfrm>
            <a:off x="398463" y="989013"/>
            <a:ext cx="8356600" cy="1106487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lnSpc>
                <a:spcPct val="150000"/>
              </a:lnSpc>
            </a:pPr>
            <a:r>
              <a:rPr lang="zh-CN" altLang="en-US" sz="22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综合考虑非完全线性和完全非线性的情况，</a:t>
            </a:r>
            <a:r>
              <a:rPr lang="en-US" altLang="zh-CN" sz="22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SVM</a:t>
            </a:r>
            <a:r>
              <a:rPr lang="zh-CN" altLang="en-US" sz="22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算法的问题描述变为：</a:t>
            </a:r>
            <a:endParaRPr lang="zh-CN" altLang="en-US" sz="2200" b="1" dirty="0">
              <a:solidFill>
                <a:srgbClr val="00009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86018" name="文本框 11"/>
          <p:cNvSpPr txBox="1"/>
          <p:nvPr/>
        </p:nvSpPr>
        <p:spPr>
          <a:xfrm>
            <a:off x="1855788" y="3851275"/>
            <a:ext cx="568325" cy="492125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zh-CN" sz="2600" i="1" dirty="0">
                <a:latin typeface="Times New Roman" panose="02020603050405020304" pitchFamily="18" charset="0"/>
                <a:ea typeface="宋体" panose="02010600030101010101" pitchFamily="2" charset="-122"/>
              </a:rPr>
              <a:t>s.t.</a:t>
            </a:r>
            <a:endParaRPr lang="en-US" altLang="zh-CN" sz="2600" i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86019" name="对象 12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2481263" y="3695700"/>
          <a:ext cx="1320800" cy="803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5" name="" r:id="rId1" imgW="711200" imgH="431800" progId="Equation.KSEE3">
                  <p:embed/>
                </p:oleObj>
              </mc:Choice>
              <mc:Fallback>
                <p:oleObj name="" r:id="rId1" imgW="711200" imgH="431800" progId="Equation.KSEE3">
                  <p:embed/>
                  <p:pic>
                    <p:nvPicPr>
                      <p:cNvPr id="0" name="图片 311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481263" y="3695700"/>
                        <a:ext cx="1320800" cy="8032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6020" name="文本框 14"/>
          <p:cNvSpPr txBox="1"/>
          <p:nvPr/>
        </p:nvSpPr>
        <p:spPr>
          <a:xfrm>
            <a:off x="3744913" y="3851275"/>
            <a:ext cx="3155950" cy="492125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zh-CN" sz="2600" i="1" dirty="0">
                <a:latin typeface="Arial" panose="020B0604020202020204" pitchFamily="34" charset="0"/>
                <a:ea typeface="宋体" panose="02010600030101010101" pitchFamily="2" charset="-122"/>
              </a:rPr>
              <a:t>,  </a:t>
            </a:r>
            <a:r>
              <a:rPr lang="en-US" altLang="zh-CN" sz="2600" i="1" dirty="0">
                <a:latin typeface="Times New Roman" panose="02020603050405020304" pitchFamily="18" charset="0"/>
                <a:ea typeface="宋体" panose="02010600030101010101" pitchFamily="2" charset="-122"/>
              </a:rPr>
              <a:t>0≤α</a:t>
            </a:r>
            <a:r>
              <a:rPr lang="en-US" altLang="zh-CN" sz="2600" i="1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2600" i="1" dirty="0">
                <a:latin typeface="Times New Roman" panose="02020603050405020304" pitchFamily="18" charset="0"/>
                <a:ea typeface="宋体" panose="02010600030101010101" pitchFamily="2" charset="-122"/>
              </a:rPr>
              <a:t>≤c ,  i=1,2,...,m.</a:t>
            </a:r>
            <a:endParaRPr lang="en-US" altLang="zh-CN" sz="2600" i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86021" name="对象 1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3871913" y="3708400"/>
          <a:ext cx="9144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6" name="" r:id="rId3" imgW="914400" imgH="215900" progId="Equation.KSEE3">
                  <p:embed/>
                </p:oleObj>
              </mc:Choice>
              <mc:Fallback>
                <p:oleObj name="" r:id="rId3" imgW="914400" imgH="215900" progId="Equation.KSEE3">
                  <p:embed/>
                  <p:pic>
                    <p:nvPicPr>
                      <p:cNvPr id="0" name="图片 311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871913" y="3708400"/>
                        <a:ext cx="914400" cy="2159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矩形 10"/>
          <p:cNvSpPr/>
          <p:nvPr/>
        </p:nvSpPr>
        <p:spPr>
          <a:xfrm>
            <a:off x="4079875" y="3914775"/>
            <a:ext cx="973138" cy="419100"/>
          </a:xfrm>
          <a:prstGeom prst="rect">
            <a:avLst/>
          </a:prstGeom>
          <a:noFill/>
          <a:ln w="28575" cmpd="sng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aphicFrame>
        <p:nvGraphicFramePr>
          <p:cNvPr id="86023" name="对象 8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1585913" y="2527300"/>
          <a:ext cx="5207000" cy="1011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7" name="" r:id="rId5" imgW="2286000" imgH="444500" progId="Equation.KSEE3">
                  <p:embed/>
                </p:oleObj>
              </mc:Choice>
              <mc:Fallback>
                <p:oleObj name="" r:id="rId5" imgW="2286000" imgH="444500" progId="Equation.KSEE3">
                  <p:embed/>
                  <p:pic>
                    <p:nvPicPr>
                      <p:cNvPr id="0" name="图片 3116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5913" y="2527300"/>
                        <a:ext cx="5207000" cy="101123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5"/>
          <p:cNvSpPr/>
          <p:nvPr/>
        </p:nvSpPr>
        <p:spPr>
          <a:xfrm>
            <a:off x="968375" y="-169862"/>
            <a:ext cx="7772400" cy="115887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3600" b="1" i="0" u="none" strike="noStrike" kern="1200" cap="none" spc="0" normalizeH="0" baseline="0" noProof="1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SVM——</a:t>
            </a:r>
            <a:r>
              <a:rPr kumimoji="0" lang="en-US" altLang="zh-CN" sz="3600" b="1" i="0" u="none" strike="noStrike" kern="1200" cap="none" spc="0" normalizeH="0" baseline="0" noProof="1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SMO</a:t>
            </a:r>
            <a:r>
              <a:rPr kumimoji="0" lang="zh-CN" altLang="en-US" sz="3600" b="1" i="0" u="none" strike="noStrike" kern="1200" cap="none" spc="0" normalizeH="0" baseline="0" noProof="1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算法</a:t>
            </a:r>
            <a:endParaRPr kumimoji="0" lang="zh-CN" altLang="en-US" sz="3600" b="1" i="0" u="none" strike="noStrike" kern="1200" cap="none" spc="0" normalizeH="0" baseline="0" noProof="1">
              <a:ln>
                <a:noFill/>
              </a:ln>
              <a:solidFill>
                <a:schemeClr val="bg1"/>
              </a:solidFill>
              <a:effectLst>
                <a:outerShdw blurRad="38100" dist="38100" dir="2700000">
                  <a:srgbClr val="000000"/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380038" y="2763838"/>
            <a:ext cx="1412875" cy="488950"/>
          </a:xfrm>
          <a:prstGeom prst="rect">
            <a:avLst/>
          </a:prstGeom>
          <a:noFill/>
          <a:ln w="28575" cmpd="sng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314" name="文本框 1"/>
          <p:cNvSpPr txBox="1"/>
          <p:nvPr/>
        </p:nvSpPr>
        <p:spPr>
          <a:xfrm>
            <a:off x="1666875" y="1722119"/>
            <a:ext cx="5953125" cy="3046094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marR="0" defTabSz="914400">
              <a:lnSpc>
                <a:spcPct val="200000"/>
              </a:lnSpc>
              <a:buClrTx/>
              <a:buSzTx/>
              <a:defRPr/>
            </a:pPr>
            <a:r>
              <a:rPr kumimoji="0" sz="3200" b="1" kern="1200" cap="none" spc="0" normalizeH="0" baseline="0" noProof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Calibri" panose="020F0502020204030204" pitchFamily="34" charset="0"/>
                <a:ea typeface="宋体" panose="02010600030101010101" pitchFamily="2" charset="-122"/>
                <a:cs typeface="+mn-cs"/>
                <a:sym typeface="宋体" panose="02010600030101010101" pitchFamily="2" charset="-122"/>
              </a:rPr>
              <a:t>1</a:t>
            </a:r>
            <a:r>
              <a:rPr kumimoji="0" lang="en-US" sz="3200" b="1" kern="1200" cap="none" spc="0" normalizeH="0" baseline="0" noProof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Calibri" panose="020F0502020204030204" pitchFamily="34" charset="0"/>
                <a:ea typeface="宋体" panose="02010600030101010101" pitchFamily="2" charset="-122"/>
                <a:cs typeface="+mn-cs"/>
                <a:sym typeface="宋体" panose="02010600030101010101" pitchFamily="2" charset="-122"/>
              </a:rPr>
              <a:t>. </a:t>
            </a:r>
            <a:r>
              <a:rPr kumimoji="0" lang="zh-CN" altLang="en-US" sz="3200" b="1" kern="1200" cap="none" spc="0" normalizeH="0" baseline="0" noProof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Calibri" panose="020F0502020204030204" pitchFamily="34" charset="0"/>
                <a:ea typeface="宋体" panose="02010600030101010101" pitchFamily="2" charset="-122"/>
                <a:cs typeface="+mn-cs"/>
                <a:sym typeface="宋体" panose="02010600030101010101" pitchFamily="2" charset="-122"/>
              </a:rPr>
              <a:t>线性</a:t>
            </a:r>
            <a:r>
              <a:rPr kumimoji="0" lang="en-US" altLang="zh-CN" sz="3200" b="1" kern="1200" cap="none" spc="0" normalizeH="0" baseline="0" noProof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Calibri" panose="020F0502020204030204" pitchFamily="34" charset="0"/>
                <a:ea typeface="宋体" panose="02010600030101010101" pitchFamily="2" charset="-122"/>
                <a:cs typeface="+mn-cs"/>
                <a:sym typeface="宋体" panose="02010600030101010101" pitchFamily="2" charset="-122"/>
              </a:rPr>
              <a:t>SVM</a:t>
            </a:r>
            <a:r>
              <a:rPr kumimoji="0" lang="zh-CN" altLang="en-US" sz="3200" b="1" kern="1200" cap="none" spc="0" normalizeH="0" baseline="0" noProof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Calibri" panose="020F0502020204030204" pitchFamily="34" charset="0"/>
                <a:ea typeface="宋体" panose="02010600030101010101" pitchFamily="2" charset="-122"/>
                <a:cs typeface="+mn-cs"/>
                <a:sym typeface="宋体" panose="02010600030101010101" pitchFamily="2" charset="-122"/>
              </a:rPr>
              <a:t>模型及算法</a:t>
            </a:r>
            <a:endParaRPr kumimoji="0" lang="zh-CN" altLang="en-US" sz="3200" b="1" kern="1200" cap="none" spc="0" normalizeH="0" baseline="0" noProof="1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  <a:latin typeface="Calibri" panose="020F0502020204030204" pitchFamily="34" charset="0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  <a:p>
            <a:pPr marR="0" defTabSz="914400">
              <a:lnSpc>
                <a:spcPct val="200000"/>
              </a:lnSpc>
              <a:buClrTx/>
              <a:buSzTx/>
              <a:defRPr/>
            </a:pPr>
            <a:r>
              <a:rPr kumimoji="0" lang="en-US" sz="3200" b="1" kern="1200" cap="none" spc="0" normalizeH="0" baseline="0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Calibri" panose="020F0502020204030204" pitchFamily="34" charset="0"/>
                <a:ea typeface="宋体" panose="02010600030101010101" pitchFamily="2" charset="-122"/>
                <a:cs typeface="+mn-cs"/>
                <a:sym typeface="宋体" panose="02010600030101010101" pitchFamily="2" charset="-122"/>
              </a:rPr>
              <a:t>2. </a:t>
            </a:r>
            <a:r>
              <a:rPr lang="en-US" sz="32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Calibri" panose="020F0502020204030204" pitchFamily="34" charset="0"/>
                <a:ea typeface="宋体" panose="02010600030101010101" pitchFamily="2" charset="-122"/>
                <a:cs typeface="+mn-cs"/>
                <a:sym typeface="宋体" panose="02010600030101010101" pitchFamily="2" charset="-122"/>
              </a:rPr>
              <a:t>核函数及非线性SVM</a:t>
            </a:r>
            <a:endParaRPr kumimoji="0" lang="en-US" sz="3200" b="1" kern="1200" cap="none" spc="0" normalizeH="0" baseline="0" noProof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Calibri" panose="020F0502020204030204" pitchFamily="34" charset="0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  <a:p>
            <a:pPr marR="0" defTabSz="914400">
              <a:lnSpc>
                <a:spcPct val="200000"/>
              </a:lnSpc>
              <a:buClrTx/>
              <a:buSzTx/>
              <a:defRPr/>
            </a:pPr>
            <a:r>
              <a:rPr kumimoji="0" lang="en-US" sz="3200" b="1" kern="1200" cap="none" spc="0" normalizeH="0" baseline="0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Calibri" panose="020F0502020204030204" pitchFamily="34" charset="0"/>
                <a:ea typeface="宋体" panose="02010600030101010101" pitchFamily="2" charset="-122"/>
                <a:cs typeface="+mn-cs"/>
                <a:sym typeface="宋体" panose="02010600030101010101" pitchFamily="2" charset="-122"/>
              </a:rPr>
              <a:t>3. </a:t>
            </a:r>
            <a:r>
              <a:rPr lang="en-US" sz="32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Calibri" panose="020F0502020204030204" pitchFamily="34" charset="0"/>
                <a:ea typeface="宋体" panose="02010600030101010101" pitchFamily="2" charset="-122"/>
                <a:cs typeface="+mn-cs"/>
                <a:sym typeface="宋体" panose="02010600030101010101" pitchFamily="2" charset="-122"/>
              </a:rPr>
              <a:t>SMO优化算法及实现</a:t>
            </a:r>
            <a:endParaRPr kumimoji="0" lang="zh-CN" altLang="en-US" sz="3200" b="1" kern="1200" cap="none" spc="0" normalizeH="0" baseline="0" noProof="1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  <a:latin typeface="Calibri" panose="020F0502020204030204" pitchFamily="34" charset="0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4098" name="Rectangle 5"/>
          <p:cNvSpPr/>
          <p:nvPr/>
        </p:nvSpPr>
        <p:spPr>
          <a:xfrm>
            <a:off x="841375" y="-200025"/>
            <a:ext cx="7772400" cy="115887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sz="3600" b="1" i="0" u="none" strike="noStrike" kern="1200" cap="none" spc="0" normalizeH="0" baseline="0" noProof="1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支持向量机</a:t>
            </a:r>
            <a:endParaRPr kumimoji="0" lang="zh-CN" sz="3600" b="1" i="0" u="none" strike="noStrike" kern="1200" cap="none" spc="0" normalizeH="0" baseline="0" noProof="1">
              <a:ln>
                <a:noFill/>
              </a:ln>
              <a:solidFill>
                <a:schemeClr val="bg1"/>
              </a:solidFill>
              <a:effectLst>
                <a:outerShdw blurRad="38100" dist="38100" dir="2700000">
                  <a:srgbClr val="000000"/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8065" name="文本框 1"/>
          <p:cNvSpPr txBox="1"/>
          <p:nvPr/>
        </p:nvSpPr>
        <p:spPr>
          <a:xfrm>
            <a:off x="111125" y="1666875"/>
            <a:ext cx="8356600" cy="598488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lnSpc>
                <a:spcPct val="150000"/>
              </a:lnSpc>
            </a:pPr>
            <a:r>
              <a:rPr lang="en-US" altLang="zh-CN" sz="22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SMO</a:t>
            </a:r>
            <a:r>
              <a:rPr lang="zh-CN" altLang="en-US" sz="22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算法步骤：</a:t>
            </a:r>
            <a:endParaRPr lang="zh-CN" altLang="en-US" sz="2200" b="1" dirty="0">
              <a:solidFill>
                <a:srgbClr val="00009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4" name="Rectangle 5"/>
          <p:cNvSpPr/>
          <p:nvPr/>
        </p:nvSpPr>
        <p:spPr>
          <a:xfrm>
            <a:off x="968375" y="-169862"/>
            <a:ext cx="7772400" cy="115887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3600" b="1" i="0" u="none" strike="noStrike" kern="1200" cap="none" spc="0" normalizeH="0" baseline="0" noProof="1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SVM——</a:t>
            </a:r>
            <a:r>
              <a:rPr kumimoji="0" lang="en-US" altLang="zh-CN" sz="3600" b="1" i="0" u="none" strike="noStrike" kern="1200" cap="none" spc="0" normalizeH="0" baseline="0" noProof="1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SMO</a:t>
            </a:r>
            <a:r>
              <a:rPr kumimoji="0" lang="zh-CN" altLang="en-US" sz="3600" b="1" i="0" u="none" strike="noStrike" kern="1200" cap="none" spc="0" normalizeH="0" baseline="0" noProof="1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算法</a:t>
            </a:r>
            <a:endParaRPr kumimoji="0" lang="zh-CN" altLang="en-US" sz="3600" b="1" i="0" u="none" strike="noStrike" kern="1200" cap="none" spc="0" normalizeH="0" baseline="0" noProof="1">
              <a:ln>
                <a:noFill/>
              </a:ln>
              <a:solidFill>
                <a:schemeClr val="bg1"/>
              </a:solidFill>
              <a:effectLst>
                <a:outerShdw blurRad="38100" dist="38100" dir="2700000">
                  <a:srgbClr val="000000"/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</p:txBody>
      </p:sp>
      <p:pic>
        <p:nvPicPr>
          <p:cNvPr id="88067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11125" y="763588"/>
            <a:ext cx="9032875" cy="9652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8068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9038" y="2265363"/>
            <a:ext cx="4486275" cy="14382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8069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263" y="5883275"/>
            <a:ext cx="3657600" cy="8001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8070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6513" y="6105525"/>
            <a:ext cx="2638425" cy="3524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8071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43075" y="4800600"/>
            <a:ext cx="6581775" cy="3333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8072" name="文本框 11"/>
          <p:cNvSpPr txBox="1"/>
          <p:nvPr/>
        </p:nvSpPr>
        <p:spPr>
          <a:xfrm>
            <a:off x="484188" y="4765675"/>
            <a:ext cx="1258887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如果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y</a:t>
            </a:r>
            <a:r>
              <a:rPr lang="en-US" altLang="zh-CN" b="1" baseline="-250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1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≠y</a:t>
            </a:r>
            <a:r>
              <a:rPr lang="en-US" altLang="zh-CN" b="1" baseline="-250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2</a:t>
            </a:r>
            <a:endParaRPr lang="en-US" altLang="zh-CN" b="1" baseline="-25000" dirty="0"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pic>
        <p:nvPicPr>
          <p:cNvPr id="88073" name="图片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62125" y="5400675"/>
            <a:ext cx="6562725" cy="3238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8074" name="文本框 13"/>
          <p:cNvSpPr txBox="1"/>
          <p:nvPr/>
        </p:nvSpPr>
        <p:spPr>
          <a:xfrm>
            <a:off x="484188" y="5356225"/>
            <a:ext cx="1258887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如果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y</a:t>
            </a:r>
            <a:r>
              <a:rPr lang="en-US" altLang="zh-CN" b="1" baseline="-250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1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=y</a:t>
            </a:r>
            <a:r>
              <a:rPr lang="en-US" altLang="zh-CN" b="1" baseline="-250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2</a:t>
            </a:r>
            <a:endParaRPr lang="en-US" altLang="zh-CN" b="1" baseline="-25000" dirty="0"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88075" name="文本框 15"/>
          <p:cNvSpPr txBox="1"/>
          <p:nvPr/>
        </p:nvSpPr>
        <p:spPr>
          <a:xfrm>
            <a:off x="484188" y="2265363"/>
            <a:ext cx="211455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en-US" b="1" dirty="0">
                <a:solidFill>
                  <a:srgbClr val="00B050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宋体" panose="02010600030101010101" pitchFamily="2" charset="-122"/>
              </a:rPr>
              <a:t>① </a:t>
            </a:r>
            <a:r>
              <a:rPr lang="zh-CN" altLang="en-US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将</a:t>
            </a:r>
            <a:r>
              <a:rPr lang="zh-CN" altLang="en-US" b="1" dirty="0">
                <a:solidFill>
                  <a:srgbClr val="00B05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宋体" panose="02010600030101010101" pitchFamily="2" charset="-122"/>
              </a:rPr>
              <a:t>ɑ</a:t>
            </a:r>
            <a:r>
              <a:rPr lang="zh-CN" altLang="en-US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初始化为</a:t>
            </a: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0</a:t>
            </a:r>
            <a:r>
              <a:rPr lang="zh-CN" altLang="en-US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；</a:t>
            </a:r>
            <a:endParaRPr lang="zh-CN" altLang="en-US" b="1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88076" name="文本框 16"/>
          <p:cNvSpPr txBox="1"/>
          <p:nvPr/>
        </p:nvSpPr>
        <p:spPr>
          <a:xfrm>
            <a:off x="484188" y="2762250"/>
            <a:ext cx="1370012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en-US" b="1" dirty="0">
                <a:solidFill>
                  <a:srgbClr val="00B050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宋体" panose="02010600030101010101" pitchFamily="2" charset="-122"/>
              </a:rPr>
              <a:t>② 更新</a:t>
            </a:r>
            <a:r>
              <a:rPr lang="zh-CN" altLang="en-US" b="1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宋体" panose="02010600030101010101" pitchFamily="2" charset="-122"/>
              </a:rPr>
              <a:t>ɑ</a:t>
            </a:r>
            <a:r>
              <a:rPr lang="en-US" altLang="zh-CN" b="1" baseline="-25000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宋体" panose="02010600030101010101" pitchFamily="2" charset="-122"/>
              </a:rPr>
              <a:t>2</a:t>
            </a:r>
            <a:r>
              <a:rPr lang="zh-CN" altLang="en-US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；</a:t>
            </a:r>
            <a:endParaRPr lang="zh-CN" altLang="en-US" b="1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pic>
        <p:nvPicPr>
          <p:cNvPr id="88077" name="图片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3088" y="3703638"/>
            <a:ext cx="2933700" cy="78581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8078" name="图片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35413" y="3703638"/>
            <a:ext cx="5154612" cy="7715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0" name="右箭头 19"/>
          <p:cNvSpPr/>
          <p:nvPr/>
        </p:nvSpPr>
        <p:spPr>
          <a:xfrm>
            <a:off x="3594100" y="4013200"/>
            <a:ext cx="341313" cy="209550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0113" name="文本框 1"/>
          <p:cNvSpPr txBox="1"/>
          <p:nvPr/>
        </p:nvSpPr>
        <p:spPr>
          <a:xfrm>
            <a:off x="384175" y="695325"/>
            <a:ext cx="8356600" cy="598488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lnSpc>
                <a:spcPct val="150000"/>
              </a:lnSpc>
            </a:pPr>
            <a:r>
              <a:rPr lang="en-US" altLang="zh-CN" sz="22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SMO</a:t>
            </a:r>
            <a:r>
              <a:rPr lang="zh-CN" altLang="en-US" sz="22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算法步骤：</a:t>
            </a:r>
            <a:endParaRPr lang="zh-CN" altLang="en-US" sz="2200" b="1" dirty="0">
              <a:solidFill>
                <a:srgbClr val="00009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4" name="Rectangle 5"/>
          <p:cNvSpPr/>
          <p:nvPr/>
        </p:nvSpPr>
        <p:spPr>
          <a:xfrm>
            <a:off x="968375" y="-169862"/>
            <a:ext cx="7772400" cy="115887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3600" b="1" i="0" u="none" strike="noStrike" kern="1200" cap="none" spc="0" normalizeH="0" baseline="0" noProof="1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SVM——</a:t>
            </a:r>
            <a:r>
              <a:rPr kumimoji="0" lang="en-US" altLang="zh-CN" sz="3600" b="1" i="0" u="none" strike="noStrike" kern="1200" cap="none" spc="0" normalizeH="0" baseline="0" noProof="1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SMO</a:t>
            </a:r>
            <a:r>
              <a:rPr kumimoji="0" lang="zh-CN" altLang="en-US" sz="3600" b="1" i="0" u="none" strike="noStrike" kern="1200" cap="none" spc="0" normalizeH="0" baseline="0" noProof="1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算法</a:t>
            </a:r>
            <a:endParaRPr kumimoji="0" lang="zh-CN" altLang="en-US" sz="3600" b="1" i="0" u="none" strike="noStrike" kern="1200" cap="none" spc="0" normalizeH="0" baseline="0" noProof="1">
              <a:ln>
                <a:noFill/>
              </a:ln>
              <a:solidFill>
                <a:schemeClr val="bg1"/>
              </a:solidFill>
              <a:effectLst>
                <a:outerShdw blurRad="38100" dist="38100" dir="2700000">
                  <a:srgbClr val="000000"/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</p:txBody>
      </p:sp>
      <p:pic>
        <p:nvPicPr>
          <p:cNvPr id="90115" name="图片 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76450" y="1360488"/>
            <a:ext cx="3762375" cy="3714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0116" name="文本框 16"/>
          <p:cNvSpPr txBox="1"/>
          <p:nvPr/>
        </p:nvSpPr>
        <p:spPr>
          <a:xfrm>
            <a:off x="641350" y="1360488"/>
            <a:ext cx="137160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en-US" b="1" dirty="0">
                <a:solidFill>
                  <a:srgbClr val="00B050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宋体" panose="02010600030101010101" pitchFamily="2" charset="-122"/>
              </a:rPr>
              <a:t>③ 更新</a:t>
            </a:r>
            <a:r>
              <a:rPr lang="zh-CN" altLang="en-US" b="1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宋体" panose="02010600030101010101" pitchFamily="2" charset="-122"/>
              </a:rPr>
              <a:t>ɑ</a:t>
            </a:r>
            <a:r>
              <a:rPr lang="en-US" altLang="zh-CN" b="1" baseline="-25000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宋体" panose="02010600030101010101" pitchFamily="2" charset="-122"/>
              </a:rPr>
              <a:t>1</a:t>
            </a:r>
            <a:r>
              <a:rPr lang="zh-CN" altLang="en-US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；</a:t>
            </a:r>
            <a:endParaRPr lang="zh-CN" altLang="en-US" b="1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90117" name="文本框 4"/>
          <p:cNvSpPr txBox="1"/>
          <p:nvPr/>
        </p:nvSpPr>
        <p:spPr>
          <a:xfrm>
            <a:off x="641350" y="1968500"/>
            <a:ext cx="6905625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pPr>
              <a:buSzTx/>
            </a:pPr>
            <a:r>
              <a:rPr lang="zh-CN" altLang="en-US" b="1" dirty="0">
                <a:solidFill>
                  <a:srgbClr val="00B050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④ 每次完成两个变量的更新优化后，都要重新计算截距b和误差</a:t>
            </a:r>
            <a:r>
              <a:rPr lang="en-US" altLang="zh-CN" b="1" dirty="0">
                <a:solidFill>
                  <a:srgbClr val="00B050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E</a:t>
            </a:r>
            <a:r>
              <a:rPr lang="en-US" altLang="zh-CN" b="1" baseline="-25000" dirty="0">
                <a:solidFill>
                  <a:srgbClr val="00B050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i</a:t>
            </a:r>
            <a:r>
              <a:rPr lang="zh-CN" altLang="en-US" b="1" dirty="0">
                <a:solidFill>
                  <a:srgbClr val="00B050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。</a:t>
            </a:r>
            <a:endParaRPr lang="zh-CN" altLang="en-US" b="1" dirty="0">
              <a:solidFill>
                <a:srgbClr val="00B050"/>
              </a:solidFill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90118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50" y="2974975"/>
            <a:ext cx="7315200" cy="4381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0119" name="图片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50" y="3355975"/>
            <a:ext cx="4970463" cy="747713"/>
          </a:xfrm>
          <a:prstGeom prst="rect">
            <a:avLst/>
          </a:prstGeom>
          <a:noFill/>
          <a:ln w="9525">
            <a:noFill/>
          </a:ln>
        </p:spPr>
      </p:pic>
      <p:graphicFrame>
        <p:nvGraphicFramePr>
          <p:cNvPr id="90120" name="对象 1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793750" y="2506663"/>
          <a:ext cx="2295525" cy="468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8" name="" r:id="rId4" imgW="1066800" imgH="228600" progId="Equation.KSEE3">
                  <p:embed/>
                </p:oleObj>
              </mc:Choice>
              <mc:Fallback>
                <p:oleObj name="" r:id="rId4" imgW="1066800" imgH="228600" progId="Equation.KSEE3">
                  <p:embed/>
                  <p:pic>
                    <p:nvPicPr>
                      <p:cNvPr id="0" name="图片 3117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93750" y="2506663"/>
                        <a:ext cx="2295525" cy="46831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0121" name="图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6600" y="4010025"/>
            <a:ext cx="7296150" cy="4572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0122" name="图片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1350" y="4570413"/>
            <a:ext cx="5727700" cy="6318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0123" name="图片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81150" y="5578475"/>
            <a:ext cx="4257675" cy="8572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0124" name="文本框 6"/>
          <p:cNvSpPr txBox="1"/>
          <p:nvPr/>
        </p:nvSpPr>
        <p:spPr>
          <a:xfrm>
            <a:off x="736600" y="5210175"/>
            <a:ext cx="3252788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更新了截距b后还要更新误差</a:t>
            </a:r>
            <a:r>
              <a:rPr lang="en-US" altLang="zh-CN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E</a:t>
            </a:r>
            <a:r>
              <a:rPr lang="en-US" altLang="zh-CN" b="1" baseline="-25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i</a:t>
            </a:r>
            <a:endParaRPr lang="en-US" altLang="zh-CN" b="1" baseline="-250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90125" name="文本框 16"/>
          <p:cNvSpPr txBox="1"/>
          <p:nvPr/>
        </p:nvSpPr>
        <p:spPr>
          <a:xfrm>
            <a:off x="384175" y="6351588"/>
            <a:ext cx="8251825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en-US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⑤ 判断内循环结束条件是否满足；满足则进入外循环，否则，回到第</a:t>
            </a:r>
            <a:r>
              <a:rPr lang="zh-CN" altLang="en-US" b="1" dirty="0">
                <a:solidFill>
                  <a:srgbClr val="00B050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宋体" panose="02010600030101010101" pitchFamily="2" charset="-122"/>
              </a:rPr>
              <a:t>②</a:t>
            </a:r>
            <a:r>
              <a:rPr lang="zh-CN" altLang="en-US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步继续。</a:t>
            </a:r>
            <a:r>
              <a:rPr lang="zh-CN" altLang="en-US" b="1" dirty="0">
                <a:solidFill>
                  <a:srgbClr val="00B050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宋体" panose="02010600030101010101" pitchFamily="2" charset="-122"/>
              </a:rPr>
              <a:t> </a:t>
            </a:r>
            <a:endParaRPr lang="en-US" altLang="zh-CN" b="1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2161" name="文本框 1"/>
          <p:cNvSpPr txBox="1"/>
          <p:nvPr/>
        </p:nvSpPr>
        <p:spPr>
          <a:xfrm>
            <a:off x="384175" y="695325"/>
            <a:ext cx="8356600" cy="598488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lnSpc>
                <a:spcPct val="150000"/>
              </a:lnSpc>
            </a:pPr>
            <a:r>
              <a:rPr lang="en-US" altLang="zh-CN" sz="22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SMO</a:t>
            </a:r>
            <a:r>
              <a:rPr lang="zh-CN" altLang="en-US" sz="22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算法步骤：</a:t>
            </a:r>
            <a:endParaRPr lang="zh-CN" altLang="en-US" sz="2200" b="1" dirty="0">
              <a:solidFill>
                <a:srgbClr val="00009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4" name="Rectangle 5"/>
          <p:cNvSpPr/>
          <p:nvPr/>
        </p:nvSpPr>
        <p:spPr>
          <a:xfrm>
            <a:off x="968375" y="-169862"/>
            <a:ext cx="7772400" cy="115887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3600" b="1" i="0" u="none" strike="noStrike" kern="1200" cap="none" spc="0" normalizeH="0" baseline="0" noProof="1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SVM——</a:t>
            </a:r>
            <a:r>
              <a:rPr kumimoji="0" lang="en-US" altLang="zh-CN" sz="3600" b="1" i="0" u="none" strike="noStrike" kern="1200" cap="none" spc="0" normalizeH="0" baseline="0" noProof="1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SMO</a:t>
            </a:r>
            <a:r>
              <a:rPr kumimoji="0" lang="zh-CN" altLang="en-US" sz="3600" b="1" i="0" u="none" strike="noStrike" kern="1200" cap="none" spc="0" normalizeH="0" baseline="0" noProof="1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算法</a:t>
            </a:r>
            <a:endParaRPr kumimoji="0" lang="zh-CN" altLang="en-US" sz="3600" b="1" i="0" u="none" strike="noStrike" kern="1200" cap="none" spc="0" normalizeH="0" baseline="0" noProof="1">
              <a:ln>
                <a:noFill/>
              </a:ln>
              <a:solidFill>
                <a:schemeClr val="bg1"/>
              </a:solidFill>
              <a:effectLst>
                <a:outerShdw blurRad="38100" dist="38100" dir="2700000">
                  <a:srgbClr val="000000"/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</p:txBody>
      </p:sp>
      <p:sp>
        <p:nvSpPr>
          <p:cNvPr id="92163" name="文本框 16"/>
          <p:cNvSpPr txBox="1"/>
          <p:nvPr/>
        </p:nvSpPr>
        <p:spPr>
          <a:xfrm>
            <a:off x="623888" y="1600200"/>
            <a:ext cx="1135062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en-US" b="1" dirty="0">
                <a:solidFill>
                  <a:srgbClr val="00B050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宋体" panose="02010600030101010101" pitchFamily="2" charset="-122"/>
              </a:rPr>
              <a:t>计算</a:t>
            </a:r>
            <a:r>
              <a:rPr lang="en-US" altLang="zh-CN" b="1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宋体" panose="02010600030101010101" pitchFamily="2" charset="-122"/>
              </a:rPr>
              <a:t>w*</a:t>
            </a:r>
            <a:r>
              <a:rPr lang="zh-CN" altLang="en-US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；</a:t>
            </a:r>
            <a:endParaRPr lang="zh-CN" altLang="en-US" b="1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92164" name="文本框 1"/>
          <p:cNvSpPr txBox="1"/>
          <p:nvPr/>
        </p:nvSpPr>
        <p:spPr>
          <a:xfrm>
            <a:off x="676275" y="3009900"/>
            <a:ext cx="2925763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en-US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最后得到最优分隔超平面：</a:t>
            </a:r>
            <a:endParaRPr lang="zh-CN" altLang="en-US" b="1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graphicFrame>
        <p:nvGraphicFramePr>
          <p:cNvPr id="92165" name="对象 6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1919288" y="1420813"/>
          <a:ext cx="1944687" cy="985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9" name="" r:id="rId1" imgW="850900" imgH="431800" progId="Equation.KSEE3">
                  <p:embed/>
                </p:oleObj>
              </mc:Choice>
              <mc:Fallback>
                <p:oleObj name="" r:id="rId1" imgW="850900" imgH="431800" progId="Equation.KSEE3">
                  <p:embed/>
                  <p:pic>
                    <p:nvPicPr>
                      <p:cNvPr id="0" name="图片 3118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919288" y="1420813"/>
                        <a:ext cx="1944687" cy="98583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166" name="对象 1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2114550" y="3457575"/>
          <a:ext cx="4392613" cy="1104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0" name="" r:id="rId3" imgW="1714500" imgH="431800" progId="Equation.KSEE3">
                  <p:embed/>
                </p:oleObj>
              </mc:Choice>
              <mc:Fallback>
                <p:oleObj name="" r:id="rId3" imgW="1714500" imgH="431800" progId="Equation.KSEE3">
                  <p:embed/>
                  <p:pic>
                    <p:nvPicPr>
                      <p:cNvPr id="0" name="图片 3119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14550" y="3457575"/>
                        <a:ext cx="4392613" cy="11049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314" name="文本框 1"/>
          <p:cNvSpPr txBox="1"/>
          <p:nvPr/>
        </p:nvSpPr>
        <p:spPr>
          <a:xfrm>
            <a:off x="1515871" y="1814396"/>
            <a:ext cx="5953125" cy="107632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marR="0" algn="ctr" defTabSz="914400">
              <a:lnSpc>
                <a:spcPct val="200000"/>
              </a:lnSpc>
              <a:buClrTx/>
              <a:buSzTx/>
              <a:defRPr/>
            </a:pPr>
            <a:r>
              <a:rPr kumimoji="0" lang="en-US" altLang="zh-CN" sz="3200" b="1" kern="1200" cap="none" spc="0" normalizeH="0" baseline="0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0000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宋体" panose="02010600030101010101" pitchFamily="2" charset="-122"/>
              </a:rPr>
              <a:t>SMO</a:t>
            </a:r>
            <a:r>
              <a:rPr kumimoji="0" lang="zh-CN" altLang="en-US" sz="3200" b="1" kern="1200" cap="none" spc="0" normalizeH="0" baseline="0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0000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宋体" panose="02010600030101010101" pitchFamily="2" charset="-122"/>
              </a:rPr>
              <a:t>算法推导</a:t>
            </a:r>
            <a:endParaRPr kumimoji="0" lang="zh-CN" altLang="en-US" sz="3200" b="1" kern="1200" cap="none" spc="0" normalizeH="0" baseline="0" noProof="1" smtClean="0">
              <a:ln w="10160">
                <a:solidFill>
                  <a:schemeClr val="accent5"/>
                </a:solidFill>
                <a:prstDash val="solid"/>
              </a:ln>
              <a:solidFill>
                <a:srgbClr val="0000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4098" name="Rectangle 5"/>
          <p:cNvSpPr/>
          <p:nvPr/>
        </p:nvSpPr>
        <p:spPr>
          <a:xfrm>
            <a:off x="841375" y="-200025"/>
            <a:ext cx="7772400" cy="115887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sz="3600" b="1" i="0" u="none" strike="noStrike" kern="1200" cap="none" spc="0" normalizeH="0" baseline="0" noProof="1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支持向量机</a:t>
            </a:r>
            <a:endParaRPr kumimoji="0" lang="zh-CN" sz="3600" b="1" i="0" u="none" strike="noStrike" kern="1200" cap="none" spc="0" normalizeH="0" baseline="0" noProof="1">
              <a:ln>
                <a:noFill/>
              </a:ln>
              <a:solidFill>
                <a:schemeClr val="bg1"/>
              </a:solidFill>
              <a:effectLst>
                <a:outerShdw blurRad="38100" dist="38100" dir="2700000">
                  <a:srgbClr val="000000"/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</p:txBody>
      </p:sp>
      <p:cxnSp>
        <p:nvCxnSpPr>
          <p:cNvPr id="5" name="直接连接符 4"/>
          <p:cNvCxnSpPr/>
          <p:nvPr/>
        </p:nvCxnSpPr>
        <p:spPr>
          <a:xfrm flipV="1">
            <a:off x="1803667" y="3058129"/>
            <a:ext cx="5377343" cy="1"/>
          </a:xfrm>
          <a:prstGeom prst="line">
            <a:avLst/>
          </a:prstGeom>
          <a:ln w="31750">
            <a:solidFill>
              <a:srgbClr val="0000FF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5233" name="文本框 4"/>
          <p:cNvSpPr txBox="1"/>
          <p:nvPr/>
        </p:nvSpPr>
        <p:spPr>
          <a:xfrm>
            <a:off x="495300" y="989013"/>
            <a:ext cx="8153400" cy="550862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lnSpc>
                <a:spcPct val="200000"/>
              </a:lnSpc>
            </a:pPr>
            <a:r>
              <a:rPr lang="zh-CN" altLang="en-US" sz="22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现在已知要求解的函数形态如下：</a:t>
            </a:r>
            <a:endParaRPr lang="zh-CN" altLang="en-US" sz="2200" b="1" dirty="0">
              <a:solidFill>
                <a:srgbClr val="0000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22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endParaRPr lang="zh-CN" altLang="en-US" sz="2200" b="1" dirty="0">
              <a:solidFill>
                <a:srgbClr val="0000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endParaRPr lang="zh-CN" altLang="en-US" sz="2200" b="1" dirty="0">
              <a:solidFill>
                <a:srgbClr val="0000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endParaRPr lang="zh-CN" altLang="en-US" sz="2200" b="1" dirty="0">
              <a:solidFill>
                <a:srgbClr val="0000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endParaRPr lang="zh-CN" altLang="en-US" sz="2200" b="1" dirty="0">
              <a:solidFill>
                <a:srgbClr val="0000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22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那么具体应该用什么方法求解呢？</a:t>
            </a:r>
            <a:endParaRPr lang="zh-CN" altLang="en-US" sz="2200" b="1" dirty="0">
              <a:solidFill>
                <a:srgbClr val="0000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22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注意到它的特殊之处在于：</a:t>
            </a:r>
            <a:endParaRPr lang="zh-CN" altLang="en-US" sz="2200" b="1" dirty="0">
              <a:solidFill>
                <a:srgbClr val="0000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22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</a:t>
            </a:r>
            <a:r>
              <a:rPr lang="zh-CN" altLang="en-US" sz="2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它是另一个问题的对偶问题，还满足KKT条件</a:t>
            </a:r>
            <a:endParaRPr lang="zh-CN" altLang="en-US" sz="22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Rectangle 5"/>
          <p:cNvSpPr/>
          <p:nvPr/>
        </p:nvSpPr>
        <p:spPr>
          <a:xfrm>
            <a:off x="968375" y="-169862"/>
            <a:ext cx="7772400" cy="115887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sz="3600" b="1" i="0" u="none" strike="noStrike" kern="1200" cap="none" spc="0" normalizeH="0" baseline="0" noProof="1">
              <a:ln>
                <a:noFill/>
              </a:ln>
              <a:solidFill>
                <a:schemeClr val="bg1"/>
              </a:solidFill>
              <a:effectLst>
                <a:outerShdw blurRad="38100" dist="38100" dir="2700000">
                  <a:srgbClr val="000000"/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</p:txBody>
      </p:sp>
      <p:graphicFrame>
        <p:nvGraphicFramePr>
          <p:cNvPr id="95235" name="对象 8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1516063" y="1836738"/>
          <a:ext cx="6040437" cy="1173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1" name="" r:id="rId1" imgW="2286000" imgH="444500" progId="Equation.KSEE3">
                  <p:embed/>
                </p:oleObj>
              </mc:Choice>
              <mc:Fallback>
                <p:oleObj name="" r:id="rId1" imgW="2286000" imgH="444500" progId="Equation.KSEE3">
                  <p:embed/>
                  <p:pic>
                    <p:nvPicPr>
                      <p:cNvPr id="0" name="图片 3120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516063" y="1836738"/>
                        <a:ext cx="6040437" cy="117316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95236" name="文本框 11"/>
          <p:cNvSpPr txBox="1"/>
          <p:nvPr/>
        </p:nvSpPr>
        <p:spPr>
          <a:xfrm>
            <a:off x="2106613" y="3535363"/>
            <a:ext cx="568325" cy="490537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zh-CN" sz="2600" i="1" dirty="0">
                <a:latin typeface="Times New Roman" panose="02020603050405020304" pitchFamily="18" charset="0"/>
                <a:ea typeface="宋体" panose="02010600030101010101" pitchFamily="2" charset="-122"/>
              </a:rPr>
              <a:t>s.t.</a:t>
            </a:r>
            <a:endParaRPr lang="en-US" altLang="zh-CN" sz="2600" i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95237" name="对象 12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2732088" y="3379788"/>
          <a:ext cx="1320800" cy="801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2" name="" r:id="rId3" imgW="711200" imgH="431800" progId="Equation.KSEE3">
                  <p:embed/>
                </p:oleObj>
              </mc:Choice>
              <mc:Fallback>
                <p:oleObj name="" r:id="rId3" imgW="711200" imgH="431800" progId="Equation.KSEE3">
                  <p:embed/>
                  <p:pic>
                    <p:nvPicPr>
                      <p:cNvPr id="0" name="图片 312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732088" y="3379788"/>
                        <a:ext cx="1320800" cy="80168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95238" name="文本框 14"/>
          <p:cNvSpPr txBox="1"/>
          <p:nvPr/>
        </p:nvSpPr>
        <p:spPr>
          <a:xfrm>
            <a:off x="3995738" y="3533775"/>
            <a:ext cx="3155950" cy="492125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zh-CN" sz="2600" i="1" dirty="0">
                <a:latin typeface="Arial" panose="020B0604020202020204" pitchFamily="34" charset="0"/>
                <a:ea typeface="宋体" panose="02010600030101010101" pitchFamily="2" charset="-122"/>
              </a:rPr>
              <a:t>,  </a:t>
            </a:r>
            <a:r>
              <a:rPr lang="en-US" altLang="zh-CN" sz="2600" i="1" dirty="0"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0≤</a:t>
            </a:r>
            <a:r>
              <a:rPr lang="en-US" altLang="zh-CN" sz="2600" i="1" dirty="0">
                <a:latin typeface="Times New Roman" panose="02020603050405020304" pitchFamily="18" charset="0"/>
                <a:ea typeface="宋体" panose="02010600030101010101" pitchFamily="2" charset="-122"/>
              </a:rPr>
              <a:t>α</a:t>
            </a:r>
            <a:r>
              <a:rPr lang="en-US" altLang="zh-CN" sz="2600" i="1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2600" i="1" dirty="0">
                <a:latin typeface="Times New Roman" panose="02020603050405020304" pitchFamily="18" charset="0"/>
                <a:ea typeface="宋体" panose="02010600030101010101" pitchFamily="2" charset="-122"/>
              </a:rPr>
              <a:t>≤c ,  i=1,2,...,m.</a:t>
            </a:r>
            <a:endParaRPr lang="en-US" altLang="zh-CN" sz="2600" i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95239" name="对象 1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4122738" y="3390900"/>
          <a:ext cx="9144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3" name="" r:id="rId5" imgW="914400" imgH="215900" progId="Equation.KSEE3">
                  <p:embed/>
                </p:oleObj>
              </mc:Choice>
              <mc:Fallback>
                <p:oleObj name="" r:id="rId5" imgW="914400" imgH="215900" progId="Equation.KSEE3">
                  <p:embed/>
                  <p:pic>
                    <p:nvPicPr>
                      <p:cNvPr id="0" name="图片 3122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122738" y="3390900"/>
                        <a:ext cx="914400" cy="2159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" name="Rectangle 5"/>
          <p:cNvSpPr/>
          <p:nvPr/>
        </p:nvSpPr>
        <p:spPr>
          <a:xfrm>
            <a:off x="968375" y="-169862"/>
            <a:ext cx="7772400" cy="115887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sz="3600" b="1" i="0" u="none" strike="noStrike" kern="1200" cap="none" spc="0" normalizeH="0" baseline="0" noProof="1">
              <a:ln>
                <a:noFill/>
              </a:ln>
              <a:solidFill>
                <a:schemeClr val="bg1"/>
              </a:solidFill>
              <a:effectLst>
                <a:outerShdw blurRad="38100" dist="38100" dir="2700000">
                  <a:srgbClr val="000000"/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</p:txBody>
      </p:sp>
      <p:sp>
        <p:nvSpPr>
          <p:cNvPr id="96258" name="文本框 1"/>
          <p:cNvSpPr txBox="1"/>
          <p:nvPr/>
        </p:nvSpPr>
        <p:spPr>
          <a:xfrm>
            <a:off x="393700" y="858838"/>
            <a:ext cx="8356600" cy="4154487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lnSpc>
                <a:spcPct val="200000"/>
              </a:lnSpc>
            </a:pPr>
            <a:r>
              <a:rPr lang="en-US" altLang="zh-CN" sz="22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r>
              <a:rPr lang="zh-CN" altLang="en-US" sz="22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根据已有的理论，上面的推导过程是可逆的。也就是说，只要能找到一个</a:t>
            </a:r>
            <a:r>
              <a:rPr lang="zh-CN" altLang="en-US" sz="2200" b="1" dirty="0">
                <a:latin typeface="Times New Roman" panose="02020603050405020304" pitchFamily="18" charset="0"/>
                <a:ea typeface="微软雅黑" panose="020B0503020204020204" pitchFamily="34" charset="-122"/>
              </a:rPr>
              <a:t>α</a:t>
            </a:r>
            <a:r>
              <a:rPr lang="zh-CN" altLang="en-US" sz="22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，它除了满足对偶问题的两个初始限制条件：</a:t>
            </a:r>
            <a:endParaRPr lang="zh-CN" altLang="en-US" sz="2200" b="1" dirty="0">
              <a:solidFill>
                <a:srgbClr val="00009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>
              <a:lnSpc>
                <a:spcPct val="200000"/>
              </a:lnSpc>
            </a:pPr>
            <a:endParaRPr lang="en-US" altLang="zh-CN" sz="2200" b="1" dirty="0">
              <a:solidFill>
                <a:srgbClr val="00009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>
              <a:lnSpc>
                <a:spcPct val="200000"/>
              </a:lnSpc>
            </a:pPr>
            <a:endParaRPr lang="zh-CN" altLang="en-US" sz="2200" b="1" dirty="0">
              <a:solidFill>
                <a:srgbClr val="00009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>
              <a:lnSpc>
                <a:spcPct val="200000"/>
              </a:lnSpc>
            </a:pPr>
            <a:endParaRPr lang="zh-CN" altLang="en-US" sz="2200" b="1" dirty="0">
              <a:solidFill>
                <a:srgbClr val="00009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22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还能满足</a:t>
            </a:r>
            <a:r>
              <a:rPr lang="en-US" altLang="zh-CN" sz="2200" b="1" i="1" dirty="0">
                <a:latin typeface="Times New Roman" panose="02020603050405020304" pitchFamily="18" charset="0"/>
                <a:ea typeface="微软雅黑" panose="020B0503020204020204" pitchFamily="34" charset="-122"/>
                <a:sym typeface="宋体" panose="02010600030101010101" pitchFamily="2" charset="-122"/>
              </a:rPr>
              <a:t>KKT</a:t>
            </a:r>
            <a:r>
              <a:rPr lang="zh-CN" altLang="en-US" sz="22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的目标条件：</a:t>
            </a:r>
            <a:endParaRPr lang="zh-CN" altLang="en-US" sz="2200" b="1" dirty="0">
              <a:solidFill>
                <a:srgbClr val="00009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graphicFrame>
        <p:nvGraphicFramePr>
          <p:cNvPr id="96259" name="对象 12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3670300" y="2251075"/>
          <a:ext cx="1390650" cy="844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4" name="" r:id="rId1" imgW="711200" imgH="431800" progId="Equation.KSEE3">
                  <p:embed/>
                </p:oleObj>
              </mc:Choice>
              <mc:Fallback>
                <p:oleObj name="" r:id="rId1" imgW="711200" imgH="431800" progId="Equation.KSEE3">
                  <p:embed/>
                  <p:pic>
                    <p:nvPicPr>
                      <p:cNvPr id="0" name="图片 3123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670300" y="2251075"/>
                        <a:ext cx="1390650" cy="8445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96260" name="文本框 14"/>
          <p:cNvSpPr txBox="1"/>
          <p:nvPr/>
        </p:nvSpPr>
        <p:spPr>
          <a:xfrm>
            <a:off x="3079750" y="3573463"/>
            <a:ext cx="2889250" cy="492125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zh-CN" sz="2600" i="1" dirty="0">
                <a:latin typeface="Arial" panose="020B0604020202020204" pitchFamily="34" charset="0"/>
                <a:ea typeface="宋体" panose="02010600030101010101" pitchFamily="2" charset="-122"/>
              </a:rPr>
              <a:t> </a:t>
            </a:r>
            <a:r>
              <a:rPr lang="en-US" altLang="zh-CN" sz="2600" dirty="0"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0</a:t>
            </a:r>
            <a:r>
              <a:rPr lang="en-US" altLang="zh-CN" sz="2600" i="1" dirty="0"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≤</a:t>
            </a:r>
            <a:r>
              <a:rPr lang="en-US" altLang="zh-CN" sz="2600" i="1" dirty="0">
                <a:latin typeface="Times New Roman" panose="02020603050405020304" pitchFamily="18" charset="0"/>
                <a:ea typeface="宋体" panose="02010600030101010101" pitchFamily="2" charset="-122"/>
              </a:rPr>
              <a:t>α</a:t>
            </a:r>
            <a:r>
              <a:rPr lang="en-US" altLang="zh-CN" sz="2600" i="1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2600" i="1" dirty="0">
                <a:latin typeface="Times New Roman" panose="02020603050405020304" pitchFamily="18" charset="0"/>
                <a:ea typeface="宋体" panose="02010600030101010101" pitchFamily="2" charset="-122"/>
              </a:rPr>
              <a:t>≤c,  i=1,2,...,m.</a:t>
            </a:r>
            <a:endParaRPr lang="en-US" altLang="zh-CN" sz="2600" i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96261" name="对象 6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4146550" y="2368550"/>
          <a:ext cx="9144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5" name="" r:id="rId3" imgW="914400" imgH="215900" progId="Equation.KSEE3">
                  <p:embed/>
                </p:oleObj>
              </mc:Choice>
              <mc:Fallback>
                <p:oleObj name="" r:id="rId3" imgW="914400" imgH="215900" progId="Equation.KSEE3">
                  <p:embed/>
                  <p:pic>
                    <p:nvPicPr>
                      <p:cNvPr id="0" name="图片 312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146550" y="2368550"/>
                        <a:ext cx="914400" cy="2159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96262" name="文本框 8"/>
          <p:cNvSpPr txBox="1"/>
          <p:nvPr/>
        </p:nvSpPr>
        <p:spPr>
          <a:xfrm>
            <a:off x="6791325" y="2368550"/>
            <a:ext cx="500063" cy="522288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en-US" sz="2800" dirty="0">
                <a:latin typeface="Calibri" panose="020F0502020204030204" pitchFamily="34" charset="0"/>
                <a:ea typeface="宋体" panose="02010600030101010101" pitchFamily="2" charset="-122"/>
                <a:sym typeface="Wingdings" panose="05000000000000000000" pitchFamily="2" charset="2"/>
              </a:rPr>
              <a:t></a:t>
            </a:r>
            <a:endParaRPr lang="zh-CN" altLang="en-US" sz="2800" dirty="0">
              <a:latin typeface="Calibri" panose="020F0502020204030204" pitchFamily="34" charset="0"/>
              <a:ea typeface="宋体" panose="02010600030101010101" pitchFamily="2" charset="-122"/>
              <a:sym typeface="Wingdings" panose="05000000000000000000" pitchFamily="2" charset="2"/>
            </a:endParaRPr>
          </a:p>
        </p:txBody>
      </p:sp>
      <p:sp>
        <p:nvSpPr>
          <p:cNvPr id="96263" name="文本框 10"/>
          <p:cNvSpPr txBox="1"/>
          <p:nvPr/>
        </p:nvSpPr>
        <p:spPr>
          <a:xfrm>
            <a:off x="6791325" y="3543300"/>
            <a:ext cx="500063" cy="522288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en-US" sz="2800" dirty="0">
                <a:latin typeface="Calibri" panose="020F0502020204030204" pitchFamily="34" charset="0"/>
                <a:ea typeface="宋体" panose="02010600030101010101" pitchFamily="2" charset="-122"/>
                <a:sym typeface="Wingdings" panose="05000000000000000000" pitchFamily="2" charset="2"/>
              </a:rPr>
              <a:t></a:t>
            </a:r>
            <a:endParaRPr lang="zh-CN" altLang="en-US" sz="2800" dirty="0">
              <a:latin typeface="Calibri" panose="020F0502020204030204" pitchFamily="34" charset="0"/>
              <a:ea typeface="宋体" panose="02010600030101010101" pitchFamily="2" charset="-122"/>
              <a:sym typeface="Wingdings" panose="05000000000000000000" pitchFamily="2" charset="2"/>
            </a:endParaRPr>
          </a:p>
        </p:txBody>
      </p:sp>
      <p:sp>
        <p:nvSpPr>
          <p:cNvPr id="96264" name="文本框 11"/>
          <p:cNvSpPr txBox="1"/>
          <p:nvPr/>
        </p:nvSpPr>
        <p:spPr>
          <a:xfrm>
            <a:off x="6791325" y="5054600"/>
            <a:ext cx="500063" cy="5207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en-US" sz="2800" dirty="0">
                <a:latin typeface="Calibri" panose="020F0502020204030204" pitchFamily="34" charset="0"/>
                <a:ea typeface="宋体" panose="02010600030101010101" pitchFamily="2" charset="-122"/>
                <a:sym typeface="Wingdings" panose="05000000000000000000" pitchFamily="2" charset="2"/>
              </a:rPr>
              <a:t></a:t>
            </a:r>
            <a:endParaRPr lang="zh-CN" altLang="en-US" sz="2800" dirty="0">
              <a:latin typeface="Calibri" panose="020F0502020204030204" pitchFamily="34" charset="0"/>
              <a:ea typeface="宋体" panose="02010600030101010101" pitchFamily="2" charset="-122"/>
              <a:sym typeface="Wingdings" panose="05000000000000000000" pitchFamily="2" charset="2"/>
            </a:endParaRPr>
          </a:p>
        </p:txBody>
      </p:sp>
      <p:sp>
        <p:nvSpPr>
          <p:cNvPr id="96265" name="文本框 14"/>
          <p:cNvSpPr txBox="1"/>
          <p:nvPr/>
        </p:nvSpPr>
        <p:spPr>
          <a:xfrm>
            <a:off x="3238500" y="5054600"/>
            <a:ext cx="2730500" cy="522288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en-US" sz="2800" i="1" dirty="0">
                <a:latin typeface="Times New Roman" panose="02020603050405020304" pitchFamily="18" charset="0"/>
                <a:ea typeface="宋体" panose="02010600030101010101" pitchFamily="2" charset="-122"/>
              </a:rPr>
              <a:t>α</a:t>
            </a:r>
            <a:r>
              <a:rPr lang="en-US" altLang="zh-CN" sz="2800" i="1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2800" i="1" dirty="0">
                <a:latin typeface="Times New Roman" panose="02020603050405020304" pitchFamily="18" charset="0"/>
                <a:ea typeface="宋体" panose="02010600030101010101" pitchFamily="2" charset="-122"/>
              </a:rPr>
              <a:t>=0 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或</a:t>
            </a:r>
            <a:r>
              <a:rPr lang="en-US" altLang="zh-CN" sz="2800" i="1" dirty="0">
                <a:latin typeface="Times New Roman" panose="02020603050405020304" pitchFamily="18" charset="0"/>
                <a:ea typeface="宋体" panose="02010600030101010101" pitchFamily="2" charset="-122"/>
              </a:rPr>
              <a:t>y</a:t>
            </a:r>
            <a:r>
              <a:rPr lang="en-US" altLang="zh-CN" sz="2800" i="1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i </a:t>
            </a:r>
            <a:r>
              <a:rPr lang="en-US" altLang="zh-CN" sz="2800" i="1" dirty="0">
                <a:latin typeface="Calibri" panose="020F0502020204030204" pitchFamily="34" charset="0"/>
                <a:ea typeface="宋体" panose="02010600030101010101" pitchFamily="2" charset="-122"/>
              </a:rPr>
              <a:t>∙</a:t>
            </a:r>
            <a:r>
              <a:rPr lang="en-US" altLang="zh-CN" sz="2800" i="1" dirty="0">
                <a:latin typeface="Times New Roman" panose="02020603050405020304" pitchFamily="18" charset="0"/>
                <a:ea typeface="宋体" panose="02010600030101010101" pitchFamily="2" charset="-122"/>
              </a:rPr>
              <a:t>f </a:t>
            </a: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</a:rPr>
              <a:t>(</a:t>
            </a:r>
            <a:r>
              <a:rPr lang="en-US" altLang="zh-CN" sz="2800" i="1" dirty="0">
                <a:latin typeface="Times New Roman" panose="02020603050405020304" pitchFamily="18" charset="0"/>
                <a:ea typeface="宋体" panose="02010600030101010101" pitchFamily="2" charset="-122"/>
              </a:rPr>
              <a:t>x</a:t>
            </a:r>
            <a:r>
              <a:rPr lang="en-US" altLang="zh-CN" sz="2800" i="1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</a:rPr>
              <a:t>)</a:t>
            </a:r>
            <a:r>
              <a:rPr lang="en-US" altLang="zh-CN" sz="2800" i="1" dirty="0">
                <a:latin typeface="Times New Roman" panose="02020603050405020304" pitchFamily="18" charset="0"/>
                <a:ea typeface="宋体" panose="02010600030101010101" pitchFamily="2" charset="-122"/>
              </a:rPr>
              <a:t>=</a:t>
            </a: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endParaRPr lang="en-US" altLang="zh-CN" sz="28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" name="Rectangle 5"/>
          <p:cNvSpPr/>
          <p:nvPr/>
        </p:nvSpPr>
        <p:spPr>
          <a:xfrm>
            <a:off x="968375" y="-169862"/>
            <a:ext cx="7772400" cy="115887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sz="3600" b="1" i="0" u="none" strike="noStrike" kern="1200" cap="none" spc="0" normalizeH="0" baseline="0" noProof="1">
              <a:ln>
                <a:noFill/>
              </a:ln>
              <a:solidFill>
                <a:schemeClr val="bg1"/>
              </a:solidFill>
              <a:effectLst>
                <a:outerShdw blurRad="38100" dist="38100" dir="2700000">
                  <a:srgbClr val="000000"/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</p:txBody>
      </p:sp>
      <p:sp>
        <p:nvSpPr>
          <p:cNvPr id="98306" name="文本框 1"/>
          <p:cNvSpPr txBox="1"/>
          <p:nvPr/>
        </p:nvSpPr>
        <p:spPr>
          <a:xfrm>
            <a:off x="393700" y="858838"/>
            <a:ext cx="8356600" cy="347662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lnSpc>
                <a:spcPct val="200000"/>
              </a:lnSpc>
            </a:pPr>
            <a:r>
              <a:rPr lang="zh-CN" altLang="en-US" sz="22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考虑以上</a:t>
            </a:r>
            <a:r>
              <a:rPr lang="en-US" altLang="zh-CN" sz="22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2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个条件，求解</a:t>
            </a:r>
            <a:r>
              <a:rPr lang="zh-CN" altLang="en-US" sz="2200" b="1" i="1" dirty="0">
                <a:latin typeface="Times New Roman" panose="02020603050405020304" pitchFamily="18" charset="0"/>
                <a:ea typeface="微软雅黑" panose="020B0503020204020204" pitchFamily="34" charset="-122"/>
                <a:sym typeface="宋体" panose="02010600030101010101" pitchFamily="2" charset="-122"/>
              </a:rPr>
              <a:t>α</a:t>
            </a:r>
            <a:r>
              <a:rPr lang="zh-CN" altLang="en-US" sz="2200" b="1" dirty="0">
                <a:solidFill>
                  <a:srgbClr val="000099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的策略</a:t>
            </a:r>
            <a:r>
              <a:rPr lang="zh-CN" altLang="en-US" sz="22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：</a:t>
            </a:r>
            <a:endParaRPr lang="zh-CN" altLang="en-US" sz="2200" b="1" dirty="0">
              <a:solidFill>
                <a:srgbClr val="00009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22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每次循环中选择两个</a:t>
            </a:r>
            <a:r>
              <a:rPr lang="zh-CN" altLang="en-US" sz="2200" b="1" i="1" dirty="0">
                <a:latin typeface="Times New Roman" panose="02020603050405020304" pitchFamily="18" charset="0"/>
                <a:ea typeface="微软雅黑" panose="020B0503020204020204" pitchFamily="34" charset="-122"/>
                <a:sym typeface="宋体" panose="02010600030101010101" pitchFamily="2" charset="-122"/>
              </a:rPr>
              <a:t>α</a:t>
            </a:r>
            <a:r>
              <a:rPr lang="zh-CN" altLang="en-US" sz="22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，将其他的变量都视为常数</a:t>
            </a:r>
            <a:r>
              <a:rPr lang="zh-CN" altLang="en-US" sz="22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，增大</a:t>
            </a:r>
            <a:r>
              <a:rPr lang="zh-CN" altLang="en-US" sz="22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两个</a:t>
            </a:r>
            <a:r>
              <a:rPr lang="zh-CN" altLang="en-US" sz="2200" b="1" i="1" dirty="0">
                <a:latin typeface="Times New Roman" panose="02020603050405020304" pitchFamily="18" charset="0"/>
                <a:ea typeface="微软雅黑" panose="020B0503020204020204" pitchFamily="34" charset="-122"/>
                <a:sym typeface="宋体" panose="02010600030101010101" pitchFamily="2" charset="-122"/>
              </a:rPr>
              <a:t>α</a:t>
            </a:r>
            <a:r>
              <a:rPr lang="zh-CN" altLang="en-US" sz="22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中的一个同时减少另外一个。所谓的</a:t>
            </a:r>
            <a:r>
              <a:rPr lang="zh-CN" altLang="en-US" sz="2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合适</a:t>
            </a:r>
            <a:r>
              <a:rPr lang="zh-CN" altLang="en-US" sz="22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就是两个</a:t>
            </a:r>
            <a:r>
              <a:rPr lang="zh-CN" altLang="en-US" sz="2200" b="1" i="1" dirty="0">
                <a:latin typeface="Times New Roman" panose="02020603050405020304" pitchFamily="18" charset="0"/>
                <a:ea typeface="微软雅黑" panose="020B0503020204020204" pitchFamily="34" charset="-122"/>
                <a:sym typeface="宋体" panose="02010600030101010101" pitchFamily="2" charset="-122"/>
              </a:rPr>
              <a:t>α</a:t>
            </a:r>
            <a:r>
              <a:rPr lang="zh-CN" altLang="en-US" sz="22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符合一定的条件：条件之一就是两个</a:t>
            </a:r>
            <a:r>
              <a:rPr lang="zh-CN" altLang="en-US" sz="2200" b="1" i="1" dirty="0">
                <a:latin typeface="Times New Roman" panose="02020603050405020304" pitchFamily="18" charset="0"/>
                <a:ea typeface="微软雅黑" panose="020B0503020204020204" pitchFamily="34" charset="-122"/>
                <a:sym typeface="宋体" panose="02010600030101010101" pitchFamily="2" charset="-122"/>
              </a:rPr>
              <a:t>α</a:t>
            </a:r>
            <a:r>
              <a:rPr lang="zh-CN" altLang="en-US" sz="22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必须要在间隔边界之外，而第二个条件则是这两个</a:t>
            </a:r>
            <a:r>
              <a:rPr lang="zh-CN" altLang="en-US" sz="2200" b="1" i="1" dirty="0">
                <a:latin typeface="Times New Roman" panose="02020603050405020304" pitchFamily="18" charset="0"/>
                <a:ea typeface="微软雅黑" panose="020B0503020204020204" pitchFamily="34" charset="-122"/>
                <a:sym typeface="宋体" panose="02010600030101010101" pitchFamily="2" charset="-122"/>
              </a:rPr>
              <a:t>α</a:t>
            </a:r>
            <a:r>
              <a:rPr lang="zh-CN" altLang="en-US" sz="22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还没有进行过区间化处理或者不在边界上。</a:t>
            </a:r>
            <a:endParaRPr lang="zh-CN" altLang="en-US" sz="2200" b="1" dirty="0">
              <a:solidFill>
                <a:srgbClr val="00009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2" name="Rectangle 5"/>
          <p:cNvSpPr/>
          <p:nvPr/>
        </p:nvSpPr>
        <p:spPr>
          <a:xfrm>
            <a:off x="977900" y="-169862"/>
            <a:ext cx="7772400" cy="115887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sz="3600" b="1" i="0" u="none" strike="noStrike" kern="1200" cap="none" spc="0" normalizeH="0" baseline="0" noProof="1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SMO算法</a:t>
            </a:r>
            <a:endParaRPr kumimoji="0" sz="3600" b="1" i="0" u="none" strike="noStrike" kern="1200" cap="none" spc="0" normalizeH="0" baseline="0" noProof="1">
              <a:ln>
                <a:noFill/>
              </a:ln>
              <a:solidFill>
                <a:schemeClr val="bg1"/>
              </a:solidFill>
              <a:effectLst>
                <a:outerShdw blurRad="38100" dist="38100" dir="2700000">
                  <a:srgbClr val="000000"/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0353" name="文本框 4"/>
          <p:cNvSpPr txBox="1"/>
          <p:nvPr/>
        </p:nvSpPr>
        <p:spPr>
          <a:xfrm>
            <a:off x="495300" y="1665288"/>
            <a:ext cx="8153400" cy="104775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lnSpc>
                <a:spcPct val="150000"/>
              </a:lnSpc>
            </a:pPr>
            <a:r>
              <a:rPr lang="en-US" altLang="zh-CN" sz="22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       </a:t>
            </a:r>
            <a:r>
              <a:rPr lang="zh-CN" altLang="en-US" sz="22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上式中，假设更新的参数是</a:t>
            </a:r>
            <a:r>
              <a:rPr lang="zh-CN" altLang="en-US" sz="2200" b="1" i="1" dirty="0">
                <a:latin typeface="Times New Roman" panose="02020603050405020304" pitchFamily="18" charset="0"/>
                <a:ea typeface="微软雅黑" panose="020B0503020204020204" pitchFamily="34" charset="-122"/>
                <a:sym typeface="宋体" panose="02010600030101010101" pitchFamily="2" charset="-122"/>
              </a:rPr>
              <a:t>α</a:t>
            </a:r>
            <a:r>
              <a:rPr lang="zh-CN" altLang="en-US" sz="2200" b="1" i="1" baseline="-25000" dirty="0">
                <a:latin typeface="Times New Roman" panose="02020603050405020304" pitchFamily="18" charset="0"/>
                <a:ea typeface="微软雅黑" panose="020B0503020204020204" pitchFamily="34" charset="-122"/>
                <a:sym typeface="宋体" panose="02010600030101010101" pitchFamily="2" charset="-122"/>
              </a:rPr>
              <a:t>1</a:t>
            </a:r>
            <a:r>
              <a:rPr lang="zh-CN" altLang="en-US" sz="22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和</a:t>
            </a:r>
            <a:r>
              <a:rPr lang="zh-CN" altLang="en-US" sz="2200" b="1" i="1" dirty="0">
                <a:latin typeface="Times New Roman" panose="02020603050405020304" pitchFamily="18" charset="0"/>
                <a:ea typeface="微软雅黑" panose="020B0503020204020204" pitchFamily="34" charset="-122"/>
                <a:sym typeface="宋体" panose="02010600030101010101" pitchFamily="2" charset="-122"/>
              </a:rPr>
              <a:t>α</a:t>
            </a:r>
            <a:r>
              <a:rPr lang="zh-CN" altLang="en-US" sz="2200" b="1" i="1" baseline="-25000" dirty="0">
                <a:latin typeface="Times New Roman" panose="02020603050405020304" pitchFamily="18" charset="0"/>
                <a:ea typeface="微软雅黑" panose="020B0503020204020204" pitchFamily="34" charset="-122"/>
                <a:sym typeface="宋体" panose="02010600030101010101" pitchFamily="2" charset="-122"/>
              </a:rPr>
              <a:t>2</a:t>
            </a:r>
            <a:r>
              <a:rPr lang="zh-CN" altLang="en-US" sz="22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，其它的</a:t>
            </a:r>
            <a:r>
              <a:rPr lang="zh-CN" altLang="en-US" sz="2200" b="1" i="1" dirty="0">
                <a:latin typeface="Times New Roman" panose="02020603050405020304" pitchFamily="18" charset="0"/>
                <a:ea typeface="微软雅黑" panose="020B0503020204020204" pitchFamily="34" charset="-122"/>
                <a:sym typeface="宋体" panose="02010600030101010101" pitchFamily="2" charset="-122"/>
              </a:rPr>
              <a:t>α</a:t>
            </a:r>
            <a:r>
              <a:rPr lang="zh-CN" altLang="en-US" sz="22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保持不变，根据约束条件我们可以获得几个下面的等式。</a:t>
            </a:r>
            <a:endParaRPr lang="zh-CN" altLang="en-US" sz="2000" b="1" dirty="0">
              <a:solidFill>
                <a:srgbClr val="00009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10" name="Rectangle 5"/>
          <p:cNvSpPr/>
          <p:nvPr/>
        </p:nvSpPr>
        <p:spPr>
          <a:xfrm>
            <a:off x="968375" y="-169862"/>
            <a:ext cx="7772400" cy="115887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sz="3600" b="1" i="0" u="none" strike="noStrike" kern="1200" cap="none" spc="0" normalizeH="0" baseline="0" noProof="1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SMO算法</a:t>
            </a:r>
            <a:endParaRPr kumimoji="0" sz="3600" b="1" i="0" u="none" strike="noStrike" kern="1200" cap="none" spc="0" normalizeH="0" baseline="0" noProof="1">
              <a:ln>
                <a:noFill/>
              </a:ln>
              <a:solidFill>
                <a:schemeClr val="bg1"/>
              </a:solidFill>
              <a:effectLst>
                <a:outerShdw blurRad="38100" dist="38100" dir="2700000">
                  <a:srgbClr val="000000"/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</p:txBody>
      </p:sp>
      <p:graphicFrame>
        <p:nvGraphicFramePr>
          <p:cNvPr id="100355" name="对象 8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842963" y="801688"/>
          <a:ext cx="4452937" cy="865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7" name="" r:id="rId1" imgW="2286000" imgH="444500" progId="Equation.KSEE3">
                  <p:embed/>
                </p:oleObj>
              </mc:Choice>
              <mc:Fallback>
                <p:oleObj name="" r:id="rId1" imgW="2286000" imgH="444500" progId="Equation.KSEE3">
                  <p:embed/>
                  <p:pic>
                    <p:nvPicPr>
                      <p:cNvPr id="0" name="图片 312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842963" y="801688"/>
                        <a:ext cx="4452937" cy="86518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0356" name="文本框 11"/>
          <p:cNvSpPr txBox="1"/>
          <p:nvPr/>
        </p:nvSpPr>
        <p:spPr>
          <a:xfrm>
            <a:off x="5240338" y="1049338"/>
            <a:ext cx="45085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zh-CN" i="1" dirty="0">
                <a:latin typeface="Times New Roman" panose="02020603050405020304" pitchFamily="18" charset="0"/>
                <a:ea typeface="宋体" panose="02010600030101010101" pitchFamily="2" charset="-122"/>
              </a:rPr>
              <a:t>s.t.</a:t>
            </a:r>
            <a:endParaRPr lang="en-US" altLang="zh-CN" i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100357" name="对象 12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5689600" y="927100"/>
          <a:ext cx="1009650" cy="612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6" name="" r:id="rId3" imgW="711200" imgH="431800" progId="Equation.KSEE3">
                  <p:embed/>
                </p:oleObj>
              </mc:Choice>
              <mc:Fallback>
                <p:oleObj name="" r:id="rId3" imgW="711200" imgH="431800" progId="Equation.KSEE3">
                  <p:embed/>
                  <p:pic>
                    <p:nvPicPr>
                      <p:cNvPr id="0" name="图片 312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689600" y="927100"/>
                        <a:ext cx="1009650" cy="6127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0358" name="文本框 14"/>
          <p:cNvSpPr txBox="1"/>
          <p:nvPr/>
        </p:nvSpPr>
        <p:spPr>
          <a:xfrm>
            <a:off x="6745288" y="1049338"/>
            <a:ext cx="224155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zh-CN" i="1" dirty="0">
                <a:latin typeface="Arial" panose="020B0604020202020204" pitchFamily="34" charset="0"/>
                <a:ea typeface="宋体" panose="02010600030101010101" pitchFamily="2" charset="-122"/>
              </a:rPr>
              <a:t>,  </a:t>
            </a:r>
            <a:r>
              <a:rPr lang="en-US" altLang="zh-CN" i="1" dirty="0"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0≤</a:t>
            </a:r>
            <a:r>
              <a:rPr lang="en-US" altLang="zh-CN" i="1" dirty="0">
                <a:latin typeface="Times New Roman" panose="02020603050405020304" pitchFamily="18" charset="0"/>
                <a:ea typeface="宋体" panose="02010600030101010101" pitchFamily="2" charset="-122"/>
              </a:rPr>
              <a:t>α</a:t>
            </a:r>
            <a:r>
              <a:rPr lang="en-US" altLang="zh-CN" i="1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i="1" dirty="0">
                <a:latin typeface="Times New Roman" panose="02020603050405020304" pitchFamily="18" charset="0"/>
                <a:ea typeface="宋体" panose="02010600030101010101" pitchFamily="2" charset="-122"/>
              </a:rPr>
              <a:t>≤c ,  i=1,2,...,m.</a:t>
            </a:r>
            <a:endParaRPr lang="en-US" altLang="zh-CN" i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100359" name="图片 4"/>
          <p:cNvPicPr>
            <a:picLocks noChangeAspect="1"/>
          </p:cNvPicPr>
          <p:nvPr/>
        </p:nvPicPr>
        <p:blipFill>
          <a:blip r:embed="rId5"/>
          <a:srcRect t="22034" r="-1103"/>
          <a:stretch>
            <a:fillRect/>
          </a:stretch>
        </p:blipFill>
        <p:spPr>
          <a:xfrm>
            <a:off x="180975" y="3533775"/>
            <a:ext cx="8783638" cy="26289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0360" name="文本框 14"/>
          <p:cNvSpPr txBox="1"/>
          <p:nvPr/>
        </p:nvSpPr>
        <p:spPr>
          <a:xfrm>
            <a:off x="5573713" y="2892425"/>
            <a:ext cx="2062162" cy="460375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zh-CN" sz="2400" i="1" dirty="0">
                <a:latin typeface="Times New Roman" panose="02020603050405020304" pitchFamily="18" charset="0"/>
                <a:ea typeface="宋体" panose="02010600030101010101" pitchFamily="2" charset="-122"/>
              </a:rPr>
              <a:t>C</a:t>
            </a:r>
            <a:r>
              <a:rPr lang="zh-CN" altLang="en-US" sz="22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表示一个常量</a:t>
            </a:r>
            <a:endParaRPr lang="zh-CN" altLang="en-US" sz="2200" b="1" dirty="0">
              <a:solidFill>
                <a:srgbClr val="0000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00361" name="对象 2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357188" y="2771775"/>
          <a:ext cx="5110162" cy="703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8" name="" r:id="rId6" imgW="3136900" imgH="431800" progId="Equation.KSEE3">
                  <p:embed/>
                </p:oleObj>
              </mc:Choice>
              <mc:Fallback>
                <p:oleObj name="" r:id="rId6" imgW="3136900" imgH="431800" progId="Equation.KSEE3">
                  <p:embed/>
                  <p:pic>
                    <p:nvPicPr>
                      <p:cNvPr id="0" name="图片 3127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57188" y="2771775"/>
                        <a:ext cx="5110162" cy="70326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0362" name="对象 1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2535238" y="3665538"/>
          <a:ext cx="1524000" cy="301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9" name="" r:id="rId8" imgW="1219200" imgH="241300" progId="Equation.KSEE3">
                  <p:embed/>
                </p:oleObj>
              </mc:Choice>
              <mc:Fallback>
                <p:oleObj name="" r:id="rId8" imgW="1219200" imgH="241300" progId="Equation.KSEE3">
                  <p:embed/>
                  <p:pic>
                    <p:nvPicPr>
                      <p:cNvPr id="0" name="图片 3128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535238" y="3665538"/>
                        <a:ext cx="1524000" cy="30162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右箭头 2"/>
          <p:cNvSpPr/>
          <p:nvPr/>
        </p:nvSpPr>
        <p:spPr>
          <a:xfrm>
            <a:off x="1957388" y="3748088"/>
            <a:ext cx="352425" cy="1381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1377" name="文本框 4"/>
          <p:cNvSpPr txBox="1"/>
          <p:nvPr/>
        </p:nvSpPr>
        <p:spPr>
          <a:xfrm>
            <a:off x="384175" y="889000"/>
            <a:ext cx="8153400" cy="466090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lnSpc>
                <a:spcPct val="150000"/>
              </a:lnSpc>
            </a:pPr>
            <a:r>
              <a:rPr lang="zh-CN" altLang="en-US" sz="22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所以我们将 </a:t>
            </a:r>
            <a:r>
              <a:rPr lang="zh-CN" altLang="en-US" sz="2200" b="1" i="1" dirty="0">
                <a:latin typeface="Times New Roman" panose="02020603050405020304" pitchFamily="18" charset="0"/>
                <a:ea typeface="微软雅黑" panose="020B0503020204020204" pitchFamily="34" charset="-122"/>
                <a:sym typeface="宋体" panose="02010600030101010101" pitchFamily="2" charset="-122"/>
              </a:rPr>
              <a:t>ω </a:t>
            </a:r>
            <a:r>
              <a:rPr lang="zh-CN" altLang="en-US" sz="22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转换成为关于 </a:t>
            </a:r>
            <a:r>
              <a:rPr lang="zh-CN" altLang="en-US" sz="2200" b="1" i="1" dirty="0">
                <a:latin typeface="Times New Roman" panose="02020603050405020304" pitchFamily="18" charset="0"/>
                <a:ea typeface="微软雅黑" panose="020B0503020204020204" pitchFamily="34" charset="-122"/>
                <a:sym typeface="宋体" panose="02010600030101010101" pitchFamily="2" charset="-122"/>
              </a:rPr>
              <a:t>α</a:t>
            </a:r>
            <a:r>
              <a:rPr lang="zh-CN" altLang="en-US" sz="2200" b="1" i="1" baseline="-25000" dirty="0">
                <a:latin typeface="Times New Roman" panose="02020603050405020304" pitchFamily="18" charset="0"/>
                <a:ea typeface="微软雅黑" panose="020B0503020204020204" pitchFamily="34" charset="-122"/>
                <a:sym typeface="宋体" panose="02010600030101010101" pitchFamily="2" charset="-122"/>
              </a:rPr>
              <a:t>1 </a:t>
            </a:r>
            <a:r>
              <a:rPr lang="zh-CN" altLang="en-US" sz="22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和 </a:t>
            </a:r>
            <a:r>
              <a:rPr lang="zh-CN" altLang="en-US" sz="2200" b="1" i="1" dirty="0">
                <a:latin typeface="Times New Roman" panose="02020603050405020304" pitchFamily="18" charset="0"/>
                <a:ea typeface="微软雅黑" panose="020B0503020204020204" pitchFamily="34" charset="-122"/>
                <a:sym typeface="宋体" panose="02010600030101010101" pitchFamily="2" charset="-122"/>
              </a:rPr>
              <a:t>α</a:t>
            </a:r>
            <a:r>
              <a:rPr lang="zh-CN" altLang="en-US" sz="2200" b="1" i="1" baseline="-25000" dirty="0">
                <a:latin typeface="Times New Roman" panose="02020603050405020304" pitchFamily="18" charset="0"/>
                <a:ea typeface="微软雅黑" panose="020B0503020204020204" pitchFamily="34" charset="-122"/>
                <a:sym typeface="宋体" panose="02010600030101010101" pitchFamily="2" charset="-122"/>
              </a:rPr>
              <a:t>2 </a:t>
            </a:r>
            <a:r>
              <a:rPr lang="zh-CN" altLang="en-US" sz="22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的函数：</a:t>
            </a:r>
            <a:endParaRPr lang="zh-CN" altLang="en-US" sz="2200" b="1" dirty="0">
              <a:solidFill>
                <a:srgbClr val="00009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endParaRPr lang="zh-CN" altLang="en-US" sz="2200" b="1" dirty="0">
              <a:solidFill>
                <a:srgbClr val="00009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endParaRPr lang="zh-CN" altLang="en-US" sz="2200" b="1" dirty="0">
              <a:solidFill>
                <a:srgbClr val="00009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endParaRPr lang="zh-CN" altLang="en-US" sz="2200" b="1" dirty="0">
              <a:solidFill>
                <a:srgbClr val="00009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endParaRPr lang="zh-CN" altLang="en-US" sz="2200" b="1" dirty="0">
              <a:solidFill>
                <a:srgbClr val="00009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endParaRPr lang="zh-CN" altLang="en-US" sz="2200" b="1" dirty="0">
              <a:solidFill>
                <a:srgbClr val="00009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endParaRPr lang="zh-CN" altLang="en-US" sz="2200" b="1" dirty="0">
              <a:solidFill>
                <a:srgbClr val="00009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endParaRPr lang="zh-CN" altLang="en-US" sz="2200" b="1" dirty="0">
              <a:solidFill>
                <a:srgbClr val="00009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2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接下来可否利用</a:t>
            </a:r>
            <a:r>
              <a:rPr lang="en-US" altLang="zh-CN" sz="2200" b="1" i="1" dirty="0"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α</a:t>
            </a:r>
            <a:r>
              <a:rPr lang="en-US" altLang="zh-CN" sz="2200" b="1" baseline="-25000" dirty="0"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1</a:t>
            </a:r>
            <a:r>
              <a:rPr lang="zh-CN" altLang="en-US" sz="22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,</a:t>
            </a:r>
            <a:r>
              <a:rPr lang="en-US" altLang="zh-CN" sz="2200" b="1" i="1" dirty="0"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α</a:t>
            </a:r>
            <a:r>
              <a:rPr lang="en-US" altLang="zh-CN" sz="2200" b="1" baseline="-25000" dirty="0"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2</a:t>
            </a:r>
            <a:r>
              <a:rPr lang="zh-CN" altLang="en-US" sz="22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的关系再消除其中一个？</a:t>
            </a:r>
            <a:endParaRPr lang="en-US" altLang="zh-CN" sz="2200" b="1" dirty="0">
              <a:solidFill>
                <a:srgbClr val="00009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10" name="Rectangle 5"/>
          <p:cNvSpPr/>
          <p:nvPr/>
        </p:nvSpPr>
        <p:spPr>
          <a:xfrm>
            <a:off x="968375" y="-169862"/>
            <a:ext cx="7772400" cy="115887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sz="3600" b="1" i="0" u="none" strike="noStrike" kern="1200" cap="none" spc="0" normalizeH="0" baseline="0" noProof="1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SMO算法</a:t>
            </a:r>
            <a:endParaRPr kumimoji="0" sz="3600" b="1" i="0" u="none" strike="noStrike" kern="1200" cap="none" spc="0" normalizeH="0" baseline="0" noProof="1">
              <a:ln>
                <a:noFill/>
              </a:ln>
              <a:solidFill>
                <a:schemeClr val="bg1"/>
              </a:solidFill>
              <a:effectLst>
                <a:outerShdw blurRad="38100" dist="38100" dir="2700000">
                  <a:srgbClr val="000000"/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</p:txBody>
      </p:sp>
      <p:pic>
        <p:nvPicPr>
          <p:cNvPr id="101379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79475" y="2159000"/>
            <a:ext cx="7534275" cy="25304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右箭头 3"/>
          <p:cNvSpPr/>
          <p:nvPr/>
        </p:nvSpPr>
        <p:spPr>
          <a:xfrm>
            <a:off x="287338" y="3624263"/>
            <a:ext cx="592138" cy="287338"/>
          </a:xfrm>
          <a:prstGeom prst="rightArrow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1381" name="文本框 14"/>
          <p:cNvSpPr txBox="1"/>
          <p:nvPr/>
        </p:nvSpPr>
        <p:spPr>
          <a:xfrm>
            <a:off x="7616825" y="2409825"/>
            <a:ext cx="1285875" cy="460375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zh-CN" i="1" dirty="0">
                <a:latin typeface="Arial" panose="020B0604020202020204" pitchFamily="34" charset="0"/>
                <a:ea typeface="宋体" panose="02010600030101010101" pitchFamily="2" charset="-122"/>
              </a:rPr>
              <a:t>,  </a:t>
            </a:r>
            <a:r>
              <a:rPr lang="en-US" altLang="zh-CN" sz="2400" i="1" dirty="0"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0≤</a:t>
            </a:r>
            <a:r>
              <a:rPr lang="en-US" altLang="zh-CN" sz="2400" i="1" dirty="0">
                <a:latin typeface="Times New Roman" panose="02020603050405020304" pitchFamily="18" charset="0"/>
                <a:ea typeface="宋体" panose="02010600030101010101" pitchFamily="2" charset="-122"/>
              </a:rPr>
              <a:t>α</a:t>
            </a:r>
            <a:r>
              <a:rPr lang="en-US" altLang="zh-CN" sz="2400" i="1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2400" i="1" dirty="0">
                <a:latin typeface="Times New Roman" panose="02020603050405020304" pitchFamily="18" charset="0"/>
                <a:ea typeface="宋体" panose="02010600030101010101" pitchFamily="2" charset="-122"/>
              </a:rPr>
              <a:t>≤c </a:t>
            </a:r>
            <a:endParaRPr lang="en-US" altLang="zh-CN" sz="2400" i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2401" name="文本框 4"/>
          <p:cNvSpPr txBox="1"/>
          <p:nvPr/>
        </p:nvSpPr>
        <p:spPr>
          <a:xfrm>
            <a:off x="384175" y="774700"/>
            <a:ext cx="8153400" cy="212407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lnSpc>
                <a:spcPct val="150000"/>
              </a:lnSpc>
            </a:pPr>
            <a:r>
              <a:rPr lang="zh-CN" altLang="en-US" sz="22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根据约束条件：</a:t>
            </a:r>
            <a:endParaRPr lang="zh-CN" altLang="en-US" sz="2200" b="1" dirty="0">
              <a:solidFill>
                <a:srgbClr val="00009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endParaRPr lang="zh-CN" altLang="en-US" sz="2200" b="1" dirty="0">
              <a:solidFill>
                <a:srgbClr val="00009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endParaRPr lang="zh-CN" altLang="en-US" sz="2200" b="1" dirty="0">
              <a:solidFill>
                <a:srgbClr val="00009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2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可以展开为：</a:t>
            </a:r>
            <a:endParaRPr lang="zh-CN" altLang="en-US" sz="2200" b="1" dirty="0">
              <a:solidFill>
                <a:srgbClr val="00009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10" name="Rectangle 5"/>
          <p:cNvSpPr/>
          <p:nvPr/>
        </p:nvSpPr>
        <p:spPr>
          <a:xfrm>
            <a:off x="968375" y="-169862"/>
            <a:ext cx="7772400" cy="115887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sz="3600" b="1" i="0" u="none" strike="noStrike" kern="1200" cap="none" spc="0" normalizeH="0" baseline="0" noProof="1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SMO算法</a:t>
            </a:r>
            <a:endParaRPr kumimoji="0" sz="3600" b="1" i="0" u="none" strike="noStrike" kern="1200" cap="none" spc="0" normalizeH="0" baseline="0" noProof="1">
              <a:ln>
                <a:noFill/>
              </a:ln>
              <a:solidFill>
                <a:schemeClr val="bg1"/>
              </a:solidFill>
              <a:effectLst>
                <a:outerShdw blurRad="38100" dist="38100" dir="2700000">
                  <a:srgbClr val="000000"/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</p:txBody>
      </p:sp>
      <p:graphicFrame>
        <p:nvGraphicFramePr>
          <p:cNvPr id="102403" name="对象 12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3268663" y="1270000"/>
          <a:ext cx="1865312" cy="1133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0" name="" r:id="rId1" imgW="711200" imgH="431800" progId="Equation.KSEE3">
                  <p:embed/>
                </p:oleObj>
              </mc:Choice>
              <mc:Fallback>
                <p:oleObj name="" r:id="rId1" imgW="711200" imgH="431800" progId="Equation.KSEE3">
                  <p:embed/>
                  <p:pic>
                    <p:nvPicPr>
                      <p:cNvPr id="0" name="图片 3129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268663" y="1270000"/>
                        <a:ext cx="1865312" cy="11334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404" name="Object 5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1662113" y="3351213"/>
          <a:ext cx="5597525" cy="2332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1" name="" r:id="rId3" imgW="2133600" imgH="889000" progId="Equation.KSEE3">
                  <p:embed/>
                </p:oleObj>
              </mc:Choice>
              <mc:Fallback>
                <p:oleObj name="" r:id="rId3" imgW="2133600" imgH="889000" progId="Equation.KSEE3">
                  <p:embed/>
                  <p:pic>
                    <p:nvPicPr>
                      <p:cNvPr id="0" name="图片 3130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62113" y="3351213"/>
                        <a:ext cx="5597525" cy="233203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314" name="文本框 1"/>
          <p:cNvSpPr/>
          <p:nvPr/>
        </p:nvSpPr>
        <p:spPr>
          <a:xfrm>
            <a:off x="719138" y="-133350"/>
            <a:ext cx="5953125" cy="1076325"/>
          </a:xfrm>
          <a:prstGeom prst="rect">
            <a:avLst/>
          </a:prstGeom>
          <a:noFill/>
          <a:ln w="9525">
            <a:noFill/>
          </a:ln>
        </p:spPr>
        <p:txBody>
          <a:bodyPr anchor="ctr">
            <a:noAutofit/>
          </a:bodyPr>
          <a:lstStyle/>
          <a:p>
            <a:pPr lvl="0" algn="l" fontAlgn="auto">
              <a:lnSpc>
                <a:spcPct val="90000"/>
              </a:lnSpc>
              <a:buClrTx/>
              <a:buSzTx/>
              <a:defRPr/>
            </a:pPr>
            <a:r>
              <a:rPr lang="zh-CN" sz="3600" b="1" strike="noStrike" noProof="1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宋体" panose="02010600030101010101" pitchFamily="2" charset="-122"/>
              </a:rPr>
              <a:t>线性SVM模型及</a:t>
            </a:r>
            <a:r>
              <a:rPr lang="zh-CN" sz="3600" b="1" strike="noStrike" noProof="1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宋体" panose="02010600030101010101" pitchFamily="2" charset="-122"/>
              </a:rPr>
              <a:t>算法</a:t>
            </a:r>
            <a:endParaRPr lang="zh-CN" sz="3600" b="1" strike="noStrike" noProof="1">
              <a:ln>
                <a:noFill/>
              </a:ln>
              <a:solidFill>
                <a:schemeClr val="bg1"/>
              </a:solidFill>
              <a:effectLst>
                <a:outerShdw blurRad="38100" dist="38100" dir="2700000">
                  <a:srgbClr val="000000"/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pic>
        <p:nvPicPr>
          <p:cNvPr id="23554" name="图片 3" descr="ch9-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73250" y="822325"/>
            <a:ext cx="5295900" cy="42830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文本框 4"/>
          <p:cNvSpPr txBox="1"/>
          <p:nvPr/>
        </p:nvSpPr>
        <p:spPr>
          <a:xfrm>
            <a:off x="1356994" y="5387339"/>
            <a:ext cx="6589395" cy="10147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pPr marL="342900" indent="-342900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sz="2000" b="1" noProof="1">
                <a:solidFill>
                  <a:srgbClr val="0000F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线性分类问题：学习的目标是求取线性分类</a:t>
            </a:r>
            <a:r>
              <a:rPr lang="zh-CN" altLang="en-US" sz="2000" b="1" noProof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判别函数</a:t>
            </a:r>
            <a:endParaRPr lang="zh-CN" altLang="en-US" sz="2000" b="1" noProof="1">
              <a:solidFill>
                <a:srgbClr val="0000FF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sz="2000" b="1" noProof="1">
                <a:solidFill>
                  <a:srgbClr val="0000F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使训练误差为</a:t>
            </a:r>
            <a:r>
              <a:rPr lang="en-US" altLang="zh-CN" sz="2000" b="1" noProof="1">
                <a:solidFill>
                  <a:srgbClr val="0000F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0</a:t>
            </a:r>
            <a:r>
              <a:rPr lang="zh-CN" altLang="en-US" sz="2000" b="1" noProof="1">
                <a:solidFill>
                  <a:srgbClr val="0000F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的线性分类判别函数有</a:t>
            </a:r>
            <a:r>
              <a:rPr lang="zh-CN" altLang="en-US" sz="2000" b="1" noProof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无穷</a:t>
            </a:r>
            <a:r>
              <a:rPr lang="zh-CN" altLang="en-US" sz="2000" b="1" noProof="1">
                <a:solidFill>
                  <a:srgbClr val="0000F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多个</a:t>
            </a:r>
            <a:endParaRPr lang="zh-CN" altLang="en-US" sz="2000" b="1" noProof="1">
              <a:solidFill>
                <a:srgbClr val="0000FF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3425" name="文本框 4"/>
          <p:cNvSpPr txBox="1"/>
          <p:nvPr/>
        </p:nvSpPr>
        <p:spPr>
          <a:xfrm>
            <a:off x="384175" y="774700"/>
            <a:ext cx="8153400" cy="3138488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lnSpc>
                <a:spcPct val="150000"/>
              </a:lnSpc>
            </a:pPr>
            <a:r>
              <a:rPr lang="zh-CN" altLang="en-US" sz="22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根据约束条件：</a:t>
            </a:r>
            <a:endParaRPr lang="zh-CN" altLang="en-US" sz="2200" b="1" dirty="0">
              <a:solidFill>
                <a:srgbClr val="00009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endParaRPr lang="zh-CN" altLang="en-US" sz="2200" b="1" dirty="0">
              <a:solidFill>
                <a:srgbClr val="00009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2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       又由于</a:t>
            </a:r>
            <a:r>
              <a:rPr lang="en-US" altLang="zh-CN" sz="2200" b="1" i="1" dirty="0">
                <a:latin typeface="Times New Roman" panose="02020603050405020304" pitchFamily="18" charset="0"/>
                <a:ea typeface="宋体" panose="02010600030101010101" pitchFamily="2" charset="-122"/>
              </a:rPr>
              <a:t>y</a:t>
            </a:r>
            <a:r>
              <a:rPr lang="en-US" altLang="zh-CN" sz="2200" b="1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lang="zh-CN" altLang="en-US" sz="22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,</a:t>
            </a:r>
            <a:r>
              <a:rPr lang="en-US" altLang="zh-CN" sz="2200" b="1" i="1" dirty="0">
                <a:latin typeface="Times New Roman" panose="02020603050405020304" pitchFamily="18" charset="0"/>
                <a:ea typeface="宋体" panose="02010600030101010101" pitchFamily="2" charset="-122"/>
              </a:rPr>
              <a:t>y</a:t>
            </a:r>
            <a:r>
              <a:rPr lang="en-US" altLang="zh-CN" sz="2200" b="1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lang="zh-CN" altLang="en-US" sz="22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取值1或者-1, 这样</a:t>
            </a:r>
            <a:r>
              <a:rPr lang="en-US" altLang="zh-CN" sz="2200" b="1" i="1" dirty="0">
                <a:latin typeface="Times New Roman" panose="02020603050405020304" pitchFamily="18" charset="0"/>
                <a:ea typeface="宋体" panose="02010600030101010101" pitchFamily="2" charset="-122"/>
              </a:rPr>
              <a:t>α</a:t>
            </a:r>
            <a:r>
              <a:rPr lang="en-US" altLang="zh-CN" sz="2200" b="1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lang="zh-CN" altLang="en-US" sz="22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,</a:t>
            </a:r>
            <a:r>
              <a:rPr lang="en-US" altLang="zh-CN" sz="2200" b="1" i="1" dirty="0">
                <a:latin typeface="Times New Roman" panose="02020603050405020304" pitchFamily="18" charset="0"/>
                <a:ea typeface="宋体" panose="02010600030101010101" pitchFamily="2" charset="-122"/>
              </a:rPr>
              <a:t>α</a:t>
            </a:r>
            <a:r>
              <a:rPr lang="en-US" altLang="zh-CN" sz="2200" b="1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lang="zh-CN" altLang="en-US" sz="22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在</a:t>
            </a:r>
            <a:r>
              <a:rPr lang="en-US" altLang="zh-CN" sz="2200" b="1" dirty="0"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[0,</a:t>
            </a:r>
            <a:r>
              <a:rPr lang="en-US" altLang="zh-CN" sz="2200" b="1" i="1" dirty="0"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c</a:t>
            </a:r>
            <a:r>
              <a:rPr lang="en-US" altLang="zh-CN" sz="2200" b="1" dirty="0"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]</a:t>
            </a:r>
            <a:r>
              <a:rPr lang="zh-CN" altLang="en-US" sz="22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和</a:t>
            </a:r>
            <a:r>
              <a:rPr lang="en-US" altLang="zh-CN" sz="2200" b="1" dirty="0"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[0,</a:t>
            </a:r>
            <a:r>
              <a:rPr lang="en-US" altLang="zh-CN" sz="2200" b="1" i="1" dirty="0"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c</a:t>
            </a:r>
            <a:r>
              <a:rPr lang="en-US" altLang="zh-CN" sz="2200" b="1" dirty="0"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]</a:t>
            </a:r>
            <a:r>
              <a:rPr lang="zh-CN" altLang="en-US" sz="22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形成的盒子里面，并且两者的关系直线的斜率只能为1或者-1，也就是说</a:t>
            </a:r>
            <a:r>
              <a:rPr lang="en-US" altLang="zh-CN" sz="2200" b="1" i="1" dirty="0"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α</a:t>
            </a:r>
            <a:r>
              <a:rPr lang="en-US" altLang="zh-CN" sz="2200" b="1" baseline="-25000" dirty="0"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1</a:t>
            </a:r>
            <a:r>
              <a:rPr lang="zh-CN" altLang="en-US" sz="22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,</a:t>
            </a:r>
            <a:r>
              <a:rPr lang="en-US" altLang="zh-CN" sz="2200" b="1" i="1" dirty="0"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α</a:t>
            </a:r>
            <a:r>
              <a:rPr lang="en-US" altLang="zh-CN" sz="2200" b="1" baseline="-25000" dirty="0"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2</a:t>
            </a:r>
            <a:r>
              <a:rPr lang="zh-CN" altLang="en-US" sz="22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的关系直线平行于</a:t>
            </a:r>
            <a:r>
              <a:rPr lang="en-US" altLang="zh-CN" sz="2200" b="1" dirty="0"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[0,</a:t>
            </a:r>
            <a:r>
              <a:rPr lang="en-US" altLang="zh-CN" sz="2200" b="1" i="1" dirty="0"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c</a:t>
            </a:r>
            <a:r>
              <a:rPr lang="en-US" altLang="zh-CN" sz="2200" b="1" dirty="0"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]</a:t>
            </a:r>
            <a:r>
              <a:rPr lang="zh-CN" altLang="en-US" sz="22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和</a:t>
            </a:r>
            <a:r>
              <a:rPr lang="en-US" altLang="zh-CN" sz="2200" b="1" dirty="0"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[0,</a:t>
            </a:r>
            <a:r>
              <a:rPr lang="en-US" altLang="zh-CN" sz="2200" b="1" i="1" dirty="0"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c</a:t>
            </a:r>
            <a:r>
              <a:rPr lang="en-US" altLang="zh-CN" sz="2200" b="1" dirty="0"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]</a:t>
            </a:r>
            <a:r>
              <a:rPr lang="zh-CN" altLang="en-US" sz="22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形成的盒子的对角线，且其和或差是一个常数。如下图所示：</a:t>
            </a:r>
            <a:endParaRPr lang="zh-CN" altLang="en-US" sz="2200" b="1" dirty="0">
              <a:solidFill>
                <a:srgbClr val="00009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10" name="Rectangle 5"/>
          <p:cNvSpPr/>
          <p:nvPr/>
        </p:nvSpPr>
        <p:spPr>
          <a:xfrm>
            <a:off x="968375" y="-169862"/>
            <a:ext cx="7772400" cy="115887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sz="3600" b="1" i="0" u="none" strike="noStrike" kern="1200" cap="none" spc="0" normalizeH="0" baseline="0" noProof="1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SMO算法</a:t>
            </a:r>
            <a:endParaRPr kumimoji="0" sz="3600" b="1" i="0" u="none" strike="noStrike" kern="1200" cap="none" spc="0" normalizeH="0" baseline="0" noProof="1">
              <a:ln>
                <a:noFill/>
              </a:ln>
              <a:solidFill>
                <a:schemeClr val="bg1"/>
              </a:solidFill>
              <a:effectLst>
                <a:outerShdw blurRad="38100" dist="38100" dir="2700000">
                  <a:srgbClr val="000000"/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</p:txBody>
      </p:sp>
      <p:sp>
        <p:nvSpPr>
          <p:cNvPr id="103427" name="文本框 14"/>
          <p:cNvSpPr txBox="1"/>
          <p:nvPr/>
        </p:nvSpPr>
        <p:spPr>
          <a:xfrm>
            <a:off x="2274888" y="1300163"/>
            <a:ext cx="4371975" cy="522287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zh-CN" sz="2800" i="1" dirty="0">
                <a:latin typeface="Times New Roman" panose="02020603050405020304" pitchFamily="18" charset="0"/>
                <a:ea typeface="宋体" panose="02010600030101010101" pitchFamily="2" charset="-122"/>
              </a:rPr>
              <a:t>α</a:t>
            </a:r>
            <a:r>
              <a:rPr lang="en-US" altLang="zh-CN" sz="2800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lang="en-US" altLang="zh-CN" sz="2800" i="1" dirty="0">
                <a:latin typeface="Times New Roman" panose="02020603050405020304" pitchFamily="18" charset="0"/>
                <a:ea typeface="宋体" panose="02010600030101010101" pitchFamily="2" charset="-122"/>
              </a:rPr>
              <a:t>y</a:t>
            </a:r>
            <a:r>
              <a:rPr lang="en-US" altLang="zh-CN" sz="2800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lang="en-US" altLang="zh-CN" sz="2800" i="1" dirty="0">
                <a:latin typeface="Times New Roman" panose="02020603050405020304" pitchFamily="18" charset="0"/>
                <a:ea typeface="宋体" panose="02010600030101010101" pitchFamily="2" charset="-122"/>
              </a:rPr>
              <a:t>+α</a:t>
            </a:r>
            <a:r>
              <a:rPr lang="en-US" altLang="zh-CN" sz="2800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lang="en-US" altLang="zh-CN" sz="2800" i="1" dirty="0">
                <a:latin typeface="Times New Roman" panose="02020603050405020304" pitchFamily="18" charset="0"/>
                <a:ea typeface="宋体" panose="02010600030101010101" pitchFamily="2" charset="-122"/>
              </a:rPr>
              <a:t>y</a:t>
            </a:r>
            <a:r>
              <a:rPr lang="en-US" altLang="zh-CN" sz="2800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lang="en-US" altLang="zh-CN" sz="2800" i="1" dirty="0">
                <a:latin typeface="Times New Roman" panose="02020603050405020304" pitchFamily="18" charset="0"/>
                <a:ea typeface="宋体" panose="02010600030101010101" pitchFamily="2" charset="-122"/>
              </a:rPr>
              <a:t>=C</a:t>
            </a:r>
            <a:r>
              <a:rPr lang="en-US" altLang="zh-CN" sz="2800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lang="en-US" altLang="zh-CN" sz="2800" i="1" dirty="0">
                <a:latin typeface="Times New Roman" panose="02020603050405020304" pitchFamily="18" charset="0"/>
                <a:ea typeface="宋体" panose="02010600030101010101" pitchFamily="2" charset="-122"/>
              </a:rPr>
              <a:t>,  </a:t>
            </a:r>
            <a:r>
              <a:rPr lang="en-US" altLang="zh-CN" sz="2800" i="1" dirty="0"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0≤</a:t>
            </a:r>
            <a:r>
              <a:rPr lang="en-US" altLang="zh-CN" sz="2800" i="1" dirty="0">
                <a:latin typeface="Times New Roman" panose="02020603050405020304" pitchFamily="18" charset="0"/>
                <a:ea typeface="宋体" panose="02010600030101010101" pitchFamily="2" charset="-122"/>
              </a:rPr>
              <a:t>α</a:t>
            </a:r>
            <a:r>
              <a:rPr lang="en-US" altLang="zh-CN" sz="2800" i="1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2800" i="1" dirty="0">
                <a:latin typeface="Times New Roman" panose="02020603050405020304" pitchFamily="18" charset="0"/>
                <a:ea typeface="宋体" panose="02010600030101010101" pitchFamily="2" charset="-122"/>
              </a:rPr>
              <a:t>≤c ,i=1,2</a:t>
            </a:r>
            <a:endParaRPr lang="en-US" altLang="zh-CN" sz="2800" i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103428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113" y="3913188"/>
            <a:ext cx="6635750" cy="287178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3429" name="文本框 14"/>
          <p:cNvSpPr txBox="1"/>
          <p:nvPr/>
        </p:nvSpPr>
        <p:spPr>
          <a:xfrm>
            <a:off x="5900738" y="3665538"/>
            <a:ext cx="3074987" cy="2630487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pPr>
              <a:lnSpc>
                <a:spcPct val="150000"/>
              </a:lnSpc>
            </a:pPr>
            <a:r>
              <a:rPr lang="zh-CN" altLang="en-US" sz="2200" dirty="0">
                <a:latin typeface="Times New Roman" panose="02020603050405020304" pitchFamily="18" charset="0"/>
                <a:ea typeface="宋体" panose="02010600030101010101" pitchFamily="2" charset="-122"/>
              </a:rPr>
              <a:t>确定上下界</a:t>
            </a:r>
            <a:r>
              <a:rPr lang="en-US" altLang="zh-CN" sz="2200" dirty="0">
                <a:latin typeface="Times New Roman" panose="02020603050405020304" pitchFamily="18" charset="0"/>
                <a:ea typeface="宋体" panose="02010600030101010101" pitchFamily="2" charset="-122"/>
              </a:rPr>
              <a:t>(HL)</a:t>
            </a:r>
            <a:endParaRPr lang="en-US" altLang="zh-CN" sz="22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200" dirty="0">
                <a:latin typeface="Times New Roman" panose="02020603050405020304" pitchFamily="18" charset="0"/>
                <a:ea typeface="宋体" panose="02010600030101010101" pitchFamily="2" charset="-122"/>
              </a:rPr>
              <a:t>左图：</a:t>
            </a:r>
            <a:r>
              <a:rPr lang="en-US" altLang="zh-CN" sz="2200" dirty="0">
                <a:latin typeface="Times New Roman" panose="02020603050405020304" pitchFamily="18" charset="0"/>
                <a:ea typeface="宋体" panose="02010600030101010101" pitchFamily="2" charset="-122"/>
              </a:rPr>
              <a:t>L=max(</a:t>
            </a:r>
            <a:r>
              <a:rPr lang="en-US" altLang="zh-CN" sz="2200" i="1" dirty="0">
                <a:latin typeface="Times New Roman" panose="02020603050405020304" pitchFamily="18" charset="0"/>
                <a:ea typeface="宋体" panose="02010600030101010101" pitchFamily="2" charset="-122"/>
              </a:rPr>
              <a:t>0,α</a:t>
            </a:r>
            <a:r>
              <a:rPr lang="en-US" altLang="zh-CN" sz="2200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lang="en-US" altLang="zh-CN" sz="2200" dirty="0">
                <a:latin typeface="Times New Roman" panose="02020603050405020304" pitchFamily="18" charset="0"/>
                <a:ea typeface="宋体" panose="02010600030101010101" pitchFamily="2" charset="-122"/>
              </a:rPr>
              <a:t>-</a:t>
            </a:r>
            <a:r>
              <a:rPr lang="en-US" altLang="zh-CN" sz="2200" i="1" dirty="0">
                <a:latin typeface="Times New Roman" panose="02020603050405020304" pitchFamily="18" charset="0"/>
                <a:ea typeface="宋体" panose="02010600030101010101" pitchFamily="2" charset="-122"/>
              </a:rPr>
              <a:t>α</a:t>
            </a:r>
            <a:r>
              <a:rPr lang="en-US" altLang="zh-CN" sz="2200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lang="en-US" altLang="zh-CN" sz="2200" dirty="0">
                <a:latin typeface="Times New Roman" panose="02020603050405020304" pitchFamily="18" charset="0"/>
                <a:ea typeface="宋体" panose="02010600030101010101" pitchFamily="2" charset="-122"/>
              </a:rPr>
              <a:t>)</a:t>
            </a:r>
            <a:endParaRPr lang="en-US" altLang="zh-CN" sz="22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200" i="1" dirty="0">
                <a:latin typeface="Times New Roman" panose="02020603050405020304" pitchFamily="18" charset="0"/>
                <a:ea typeface="宋体" panose="02010600030101010101" pitchFamily="2" charset="-122"/>
              </a:rPr>
              <a:t>           </a:t>
            </a:r>
            <a:r>
              <a:rPr lang="en-US" altLang="zh-CN" sz="2200" dirty="0">
                <a:latin typeface="Times New Roman" panose="02020603050405020304" pitchFamily="18" charset="0"/>
                <a:ea typeface="宋体" panose="02010600030101010101" pitchFamily="2" charset="-122"/>
              </a:rPr>
              <a:t>H=min(</a:t>
            </a:r>
            <a:r>
              <a:rPr lang="en-US" altLang="zh-CN" sz="2200" i="1" dirty="0">
                <a:latin typeface="Times New Roman" panose="02020603050405020304" pitchFamily="18" charset="0"/>
                <a:ea typeface="宋体" panose="02010600030101010101" pitchFamily="2" charset="-122"/>
              </a:rPr>
              <a:t>c,c+</a:t>
            </a:r>
            <a:r>
              <a:rPr lang="en-US" altLang="zh-CN" sz="2200" i="1" dirty="0"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α</a:t>
            </a:r>
            <a:r>
              <a:rPr lang="en-US" altLang="zh-CN" sz="2200" baseline="-25000" dirty="0"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1</a:t>
            </a:r>
            <a:r>
              <a:rPr lang="en-US" altLang="zh-CN" sz="2200" dirty="0"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-</a:t>
            </a:r>
            <a:r>
              <a:rPr lang="en-US" altLang="zh-CN" sz="2200" i="1" dirty="0"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α</a:t>
            </a:r>
            <a:r>
              <a:rPr lang="en-US" altLang="zh-CN" sz="2200" baseline="-25000" dirty="0"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2</a:t>
            </a:r>
            <a:r>
              <a:rPr lang="en-US" altLang="zh-CN" sz="2200" dirty="0">
                <a:latin typeface="Times New Roman" panose="02020603050405020304" pitchFamily="18" charset="0"/>
                <a:ea typeface="宋体" panose="02010600030101010101" pitchFamily="2" charset="-122"/>
              </a:rPr>
              <a:t>)</a:t>
            </a:r>
            <a:endParaRPr lang="en-US" altLang="zh-CN" sz="22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200" dirty="0">
                <a:latin typeface="Times New Roman" panose="02020603050405020304" pitchFamily="18" charset="0"/>
                <a:ea typeface="宋体" panose="02010600030101010101" pitchFamily="2" charset="-122"/>
              </a:rPr>
              <a:t>右图：</a:t>
            </a:r>
            <a:r>
              <a:rPr lang="en-US" altLang="zh-CN" sz="2200" dirty="0">
                <a:latin typeface="Times New Roman" panose="02020603050405020304" pitchFamily="18" charset="0"/>
                <a:ea typeface="宋体" panose="02010600030101010101" pitchFamily="2" charset="-122"/>
              </a:rPr>
              <a:t>L=max(</a:t>
            </a:r>
            <a:r>
              <a:rPr lang="en-US" altLang="zh-CN" sz="2200" i="1" dirty="0">
                <a:latin typeface="Times New Roman" panose="02020603050405020304" pitchFamily="18" charset="0"/>
                <a:ea typeface="宋体" panose="02010600030101010101" pitchFamily="2" charset="-122"/>
              </a:rPr>
              <a:t>0,</a:t>
            </a:r>
            <a:r>
              <a:rPr lang="en-US" altLang="zh-CN" sz="2200" i="1" dirty="0"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α</a:t>
            </a:r>
            <a:r>
              <a:rPr lang="en-US" altLang="zh-CN" sz="2200" baseline="-25000" dirty="0"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1</a:t>
            </a:r>
            <a:r>
              <a:rPr lang="en-US" altLang="zh-CN" sz="2200" dirty="0"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+</a:t>
            </a:r>
            <a:r>
              <a:rPr lang="en-US" altLang="zh-CN" sz="2200" i="1" dirty="0"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α</a:t>
            </a:r>
            <a:r>
              <a:rPr lang="en-US" altLang="zh-CN" sz="2200" baseline="-25000" dirty="0"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2</a:t>
            </a:r>
            <a:r>
              <a:rPr lang="en-US" altLang="zh-CN" sz="2200" dirty="0"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-</a:t>
            </a:r>
            <a:r>
              <a:rPr lang="en-US" altLang="zh-CN" sz="2200" i="1" dirty="0"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c</a:t>
            </a:r>
            <a:r>
              <a:rPr lang="en-US" altLang="zh-CN" sz="2200" dirty="0">
                <a:latin typeface="Times New Roman" panose="02020603050405020304" pitchFamily="18" charset="0"/>
                <a:ea typeface="宋体" panose="02010600030101010101" pitchFamily="2" charset="-122"/>
              </a:rPr>
              <a:t>)</a:t>
            </a:r>
            <a:endParaRPr lang="en-US" altLang="zh-CN" sz="22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200" i="1" dirty="0"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           </a:t>
            </a:r>
            <a:r>
              <a:rPr lang="en-US" altLang="zh-CN" sz="2200" dirty="0"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H=min(</a:t>
            </a:r>
            <a:r>
              <a:rPr lang="en-US" altLang="zh-CN" sz="2200" i="1" dirty="0"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c,α</a:t>
            </a:r>
            <a:r>
              <a:rPr lang="en-US" altLang="zh-CN" sz="2200" baseline="-25000" dirty="0"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1</a:t>
            </a:r>
            <a:r>
              <a:rPr lang="en-US" altLang="zh-CN" sz="2200" dirty="0"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+</a:t>
            </a:r>
            <a:r>
              <a:rPr lang="en-US" altLang="zh-CN" sz="2200" i="1" dirty="0"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α</a:t>
            </a:r>
            <a:r>
              <a:rPr lang="en-US" altLang="zh-CN" sz="2200" baseline="-25000" dirty="0"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2</a:t>
            </a:r>
            <a:r>
              <a:rPr lang="en-US" altLang="zh-CN" sz="2200" dirty="0"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)</a:t>
            </a:r>
            <a:endParaRPr lang="en-US" altLang="zh-CN" sz="2400" i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4449" name="文本框 4"/>
          <p:cNvSpPr txBox="1"/>
          <p:nvPr/>
        </p:nvSpPr>
        <p:spPr>
          <a:xfrm>
            <a:off x="384175" y="889000"/>
            <a:ext cx="8153400" cy="598488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lnSpc>
                <a:spcPct val="150000"/>
              </a:lnSpc>
            </a:pPr>
            <a:r>
              <a:rPr lang="zh-CN" altLang="en-US" sz="22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或者采用以下变换展开：</a:t>
            </a:r>
            <a:endParaRPr lang="zh-CN" altLang="en-US" sz="2200" b="1" dirty="0">
              <a:solidFill>
                <a:srgbClr val="00009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10" name="Rectangle 5"/>
          <p:cNvSpPr/>
          <p:nvPr/>
        </p:nvSpPr>
        <p:spPr>
          <a:xfrm>
            <a:off x="968375" y="-169862"/>
            <a:ext cx="7772400" cy="115887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sz="3600" b="1" i="0" u="none" strike="noStrike" kern="1200" cap="none" spc="0" normalizeH="0" baseline="0" noProof="1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SMO算法</a:t>
            </a:r>
            <a:endParaRPr kumimoji="0" sz="3600" b="1" i="0" u="none" strike="noStrike" kern="1200" cap="none" spc="0" normalizeH="0" baseline="0" noProof="1">
              <a:ln>
                <a:noFill/>
              </a:ln>
              <a:solidFill>
                <a:schemeClr val="bg1"/>
              </a:solidFill>
              <a:effectLst>
                <a:outerShdw blurRad="38100" dist="38100" dir="2700000">
                  <a:srgbClr val="000000"/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</p:txBody>
      </p:sp>
      <p:pic>
        <p:nvPicPr>
          <p:cNvPr id="104451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2238" y="1798638"/>
            <a:ext cx="8821737" cy="33147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文本框 4"/>
          <p:cNvSpPr txBox="1"/>
          <p:nvPr/>
        </p:nvSpPr>
        <p:spPr>
          <a:xfrm>
            <a:off x="147638" y="4416425"/>
            <a:ext cx="8153400" cy="59848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marR="0" defTabSz="914400">
              <a:lnSpc>
                <a:spcPct val="150000"/>
              </a:lnSpc>
              <a:buClrTx/>
              <a:buSzTx/>
              <a:defRPr/>
            </a:pPr>
            <a:r>
              <a:rPr kumimoji="0" lang="zh-CN" altLang="en-US" sz="2200" b="1" kern="1200" cap="none" spc="0" normalizeH="0" baseline="0" noProof="1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此时，</a:t>
            </a:r>
            <a:r>
              <a:rPr kumimoji="0" lang="zh-CN" altLang="en-US" sz="2200" i="1" kern="1200" cap="none" spc="0" normalizeH="0" baseline="0" noProof="1"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  <a:sym typeface="宋体" panose="02010600030101010101" pitchFamily="2" charset="-122"/>
              </a:rPr>
              <a:t>ω</a:t>
            </a:r>
            <a:r>
              <a:rPr kumimoji="0" lang="zh-CN" altLang="en-US" sz="2200" b="1" kern="1200" cap="none" spc="0" normalizeH="0" baseline="0" noProof="1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转化为了一个关于</a:t>
            </a:r>
            <a:r>
              <a:rPr kumimoji="0" lang="zh-CN" altLang="en-US" sz="2200" i="1" kern="1200" cap="none" spc="0" normalizeH="0" baseline="0" noProof="1"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  <a:sym typeface="宋体" panose="02010600030101010101" pitchFamily="2" charset="-122"/>
              </a:rPr>
              <a:t>α</a:t>
            </a:r>
            <a:r>
              <a:rPr kumimoji="0" lang="zh-CN" altLang="en-US" sz="2200" i="1" kern="1200" cap="none" spc="0" normalizeH="0" baseline="-25000" noProof="1"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  <a:sym typeface="宋体" panose="02010600030101010101" pitchFamily="2" charset="-122"/>
              </a:rPr>
              <a:t>2 </a:t>
            </a:r>
            <a:r>
              <a:rPr kumimoji="0" lang="zh-CN" altLang="en-US" sz="2200" b="1" kern="1200" cap="none" spc="0" normalizeH="0" baseline="0" noProof="1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宋体" panose="02010600030101010101" pitchFamily="2" charset="-122"/>
              </a:rPr>
              <a:t>的函数</a:t>
            </a:r>
            <a:endParaRPr kumimoji="0" lang="en-US" altLang="zh-CN" sz="2200" b="1" kern="1200" cap="none" spc="0" normalizeH="0" baseline="0" noProof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Rectangle 5"/>
          <p:cNvSpPr/>
          <p:nvPr/>
        </p:nvSpPr>
        <p:spPr>
          <a:xfrm>
            <a:off x="968375" y="-169862"/>
            <a:ext cx="7772400" cy="115887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sz="3600" b="1" i="0" u="none" strike="noStrike" kern="1200" cap="none" spc="0" normalizeH="0" baseline="0" noProof="1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SMO算法</a:t>
            </a:r>
            <a:endParaRPr kumimoji="0" sz="3600" b="1" i="0" u="none" strike="noStrike" kern="1200" cap="none" spc="0" normalizeH="0" baseline="0" noProof="1">
              <a:ln>
                <a:noFill/>
              </a:ln>
              <a:solidFill>
                <a:schemeClr val="bg1"/>
              </a:solidFill>
              <a:effectLst>
                <a:outerShdw blurRad="38100" dist="38100" dir="2700000">
                  <a:srgbClr val="000000"/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</p:txBody>
      </p:sp>
      <p:pic>
        <p:nvPicPr>
          <p:cNvPr id="105475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500" y="2551113"/>
            <a:ext cx="9020175" cy="188436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5476" name="文本框 4"/>
          <p:cNvSpPr txBox="1"/>
          <p:nvPr/>
        </p:nvSpPr>
        <p:spPr>
          <a:xfrm>
            <a:off x="271463" y="1254125"/>
            <a:ext cx="8153400" cy="598488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lnSpc>
                <a:spcPct val="150000"/>
              </a:lnSpc>
            </a:pPr>
            <a:r>
              <a:rPr lang="zh-CN" altLang="en-US" sz="22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将</a:t>
            </a:r>
            <a:r>
              <a:rPr lang="zh-CN" altLang="en-US" sz="2200" i="1" dirty="0">
                <a:latin typeface="Times New Roman" panose="02020603050405020304" pitchFamily="18" charset="0"/>
                <a:ea typeface="微软雅黑" panose="020B0503020204020204" pitchFamily="34" charset="-122"/>
                <a:sym typeface="宋体" panose="02010600030101010101" pitchFamily="2" charset="-122"/>
              </a:rPr>
              <a:t>α</a:t>
            </a:r>
            <a:r>
              <a:rPr lang="zh-CN" altLang="en-US" sz="2200" baseline="-25000" dirty="0">
                <a:latin typeface="Times New Roman" panose="02020603050405020304" pitchFamily="18" charset="0"/>
                <a:ea typeface="微软雅黑" panose="020B0503020204020204" pitchFamily="34" charset="-122"/>
                <a:sym typeface="宋体" panose="02010600030101010101" pitchFamily="2" charset="-122"/>
              </a:rPr>
              <a:t>1</a:t>
            </a:r>
            <a:r>
              <a:rPr lang="zh-CN" altLang="en-US" sz="22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代入                         中可得：</a:t>
            </a:r>
            <a:endParaRPr lang="zh-CN" altLang="en-US" sz="2200" b="1" dirty="0">
              <a:solidFill>
                <a:srgbClr val="00009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pic>
        <p:nvPicPr>
          <p:cNvPr id="10547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8600" y="1355725"/>
            <a:ext cx="1984375" cy="4222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098" name="Rectangle 5"/>
          <p:cNvSpPr/>
          <p:nvPr/>
        </p:nvSpPr>
        <p:spPr>
          <a:xfrm>
            <a:off x="841375" y="-200025"/>
            <a:ext cx="7772400" cy="115887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3600" b="1" i="0" u="none" strike="noStrike" kern="1200" cap="none" spc="0" normalizeH="0" baseline="0" noProof="1">
              <a:ln>
                <a:noFill/>
              </a:ln>
              <a:solidFill>
                <a:schemeClr val="bg1"/>
              </a:solidFill>
              <a:effectLst>
                <a:outerShdw blurRad="38100" dist="38100" dir="2700000">
                  <a:srgbClr val="000000"/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</p:txBody>
      </p:sp>
      <p:sp>
        <p:nvSpPr>
          <p:cNvPr id="31746" name="文本框 1"/>
          <p:cNvSpPr txBox="1"/>
          <p:nvPr/>
        </p:nvSpPr>
        <p:spPr>
          <a:xfrm>
            <a:off x="263525" y="989013"/>
            <a:ext cx="7861300" cy="64452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marR="0" defTabSz="914400">
              <a:lnSpc>
                <a:spcPct val="150000"/>
              </a:lnSpc>
              <a:buClrTx/>
              <a:buSzTx/>
              <a:defRPr/>
            </a:pPr>
            <a:r>
              <a:rPr kumimoji="0" lang="zh-CN" altLang="en-US" sz="2200" b="1" kern="1200" cap="none" spc="0" normalizeH="0" baseline="0" noProof="1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根据分割超平面的方程和已知参数条件再进行变换</a:t>
            </a:r>
            <a:r>
              <a:rPr kumimoji="0" lang="zh-CN" altLang="en-US" sz="2400" b="1" kern="1200" cap="none" spc="0" normalizeH="0" baseline="0" noProof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      </a:t>
            </a:r>
            <a:endParaRPr kumimoji="0" lang="zh-CN" altLang="en-US" sz="2200" b="1" kern="1200" cap="none" spc="0" normalizeH="0" baseline="0" noProof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imes New Roman" panose="02020603050405020304" pitchFamily="18" charset="0"/>
              <a:ea typeface="微软雅黑" panose="020B0503020204020204" pitchFamily="34" charset="-122"/>
              <a:cs typeface="+mn-cs"/>
              <a:sym typeface="+mn-ea"/>
            </a:endParaRPr>
          </a:p>
        </p:txBody>
      </p:sp>
      <p:sp>
        <p:nvSpPr>
          <p:cNvPr id="4" name="Rectangle 5"/>
          <p:cNvSpPr/>
          <p:nvPr/>
        </p:nvSpPr>
        <p:spPr>
          <a:xfrm>
            <a:off x="968375" y="-169862"/>
            <a:ext cx="7772400" cy="115887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sz="3600" b="1" i="0" u="none" strike="noStrike" kern="1200" cap="none" spc="0" normalizeH="0" baseline="0" noProof="1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SMO算法</a:t>
            </a:r>
            <a:endParaRPr kumimoji="0" lang="en-US" altLang="zh-CN" sz="3600" b="1" i="0" u="none" strike="noStrike" kern="1200" cap="none" spc="0" normalizeH="0" baseline="0" noProof="1">
              <a:ln>
                <a:noFill/>
              </a:ln>
              <a:solidFill>
                <a:schemeClr val="bg1"/>
              </a:solidFill>
              <a:effectLst>
                <a:outerShdw blurRad="38100" dist="38100" dir="2700000">
                  <a:srgbClr val="000000"/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</p:txBody>
      </p:sp>
      <p:pic>
        <p:nvPicPr>
          <p:cNvPr id="106500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3863" y="2008188"/>
            <a:ext cx="8294687" cy="415131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1746" name="文本框 1"/>
          <p:cNvSpPr txBox="1"/>
          <p:nvPr/>
        </p:nvSpPr>
        <p:spPr>
          <a:xfrm>
            <a:off x="114300" y="989013"/>
            <a:ext cx="8786813" cy="415448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marR="0" defTabSz="914400">
              <a:lnSpc>
                <a:spcPct val="150000"/>
              </a:lnSpc>
              <a:buClrTx/>
              <a:buSzTx/>
              <a:defRPr/>
            </a:pPr>
            <a:r>
              <a:rPr kumimoji="0" lang="zh-CN" altLang="en-US" sz="2200" b="1" kern="1200" cap="none" spc="0" normalizeH="0" baseline="0" noProof="1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对          的</a:t>
            </a:r>
            <a:r>
              <a:rPr kumimoji="0" lang="zh-CN" altLang="en-US" sz="2200" i="1" kern="1200" cap="none" spc="0" normalizeH="0" baseline="0" noProof="1"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  <a:sym typeface="+mn-ea"/>
              </a:rPr>
              <a:t> </a:t>
            </a:r>
            <a:r>
              <a:rPr kumimoji="0" lang="zh-CN" altLang="en-US" sz="2200" i="1" kern="1200" cap="none" spc="0" normalizeH="0" baseline="0" noProof="1"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  <a:sym typeface="宋体" panose="02010600030101010101" pitchFamily="2" charset="-122"/>
              </a:rPr>
              <a:t>α</a:t>
            </a:r>
            <a:r>
              <a:rPr kumimoji="0" lang="zh-CN" altLang="en-US" sz="2200" i="1" kern="1200" cap="none" spc="0" normalizeH="0" baseline="-25000" noProof="1"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  <a:sym typeface="宋体" panose="02010600030101010101" pitchFamily="2" charset="-122"/>
              </a:rPr>
              <a:t>2 </a:t>
            </a:r>
            <a:r>
              <a:rPr kumimoji="0" lang="zh-CN" altLang="en-US" sz="2200" b="1" kern="1200" cap="none" spc="0" normalizeH="0" baseline="0" noProof="1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求导，并令导数为</a:t>
            </a:r>
            <a:r>
              <a:rPr kumimoji="0" lang="en-US" altLang="zh-CN" sz="2200" i="1" kern="1200" cap="none" spc="0" normalizeH="0" baseline="0" noProof="1"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  <a:sym typeface="+mn-ea"/>
              </a:rPr>
              <a:t>0</a:t>
            </a:r>
            <a:r>
              <a:rPr kumimoji="0" lang="zh-CN" altLang="en-US" sz="2200" b="1" kern="1200" cap="none" spc="0" normalizeH="0" baseline="0" noProof="1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，求              的极值</a:t>
            </a:r>
            <a:endParaRPr kumimoji="0" lang="zh-CN" altLang="en-US" sz="2200" b="1" kern="1200" cap="none" spc="0" normalizeH="0" baseline="0" noProof="1">
              <a:solidFill>
                <a:srgbClr val="00009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  <a:p>
            <a:pPr marR="0" defTabSz="914400">
              <a:lnSpc>
                <a:spcPct val="150000"/>
              </a:lnSpc>
              <a:buClrTx/>
              <a:buSzTx/>
              <a:defRPr/>
            </a:pPr>
            <a:endParaRPr kumimoji="0" lang="zh-CN" altLang="en-US" sz="2200" b="1" kern="1200" cap="none" spc="0" normalizeH="0" baseline="0" noProof="1">
              <a:solidFill>
                <a:srgbClr val="000099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  <a:p>
            <a:pPr marR="0" defTabSz="914400">
              <a:lnSpc>
                <a:spcPct val="150000"/>
              </a:lnSpc>
              <a:buClrTx/>
              <a:buSzTx/>
              <a:defRPr/>
            </a:pPr>
            <a:r>
              <a:rPr kumimoji="0" lang="zh-CN" altLang="en-US" sz="2200" b="1" kern="1200" cap="none" spc="0" normalizeH="0" baseline="0" noProof="1">
                <a:solidFill>
                  <a:srgbClr val="00009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将</a:t>
            </a:r>
            <a:r>
              <a:rPr kumimoji="0" lang="zh-CN" altLang="en-US" sz="2200" i="1" kern="1200" cap="none" spc="0" normalizeH="0" baseline="0" noProof="1"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  <a:sym typeface="+mn-ea"/>
              </a:rPr>
              <a:t>v</a:t>
            </a:r>
            <a:r>
              <a:rPr kumimoji="0" lang="zh-CN" altLang="en-US" sz="2200" i="1" kern="1200" cap="none" spc="0" normalizeH="0" baseline="-25000" noProof="1"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  <a:sym typeface="+mn-ea"/>
              </a:rPr>
              <a:t>1</a:t>
            </a:r>
            <a:r>
              <a:rPr kumimoji="0" lang="zh-CN" altLang="en-US" sz="2200" i="1" kern="1200" cap="none" spc="0" normalizeH="0" baseline="0" noProof="1"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  <a:sym typeface="+mn-ea"/>
              </a:rPr>
              <a:t>-v</a:t>
            </a:r>
            <a:r>
              <a:rPr kumimoji="0" lang="zh-CN" altLang="en-US" sz="2200" i="1" kern="1200" cap="none" spc="0" normalizeH="0" baseline="-25000" noProof="1"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  <a:sym typeface="+mn-ea"/>
              </a:rPr>
              <a:t>2</a:t>
            </a:r>
            <a:r>
              <a:rPr kumimoji="0" lang="zh-CN" altLang="en-US" sz="2200" b="1" kern="1200" cap="none" spc="0" normalizeH="0" baseline="0" noProof="1">
                <a:solidFill>
                  <a:srgbClr val="00009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带入到上式中，可得：</a:t>
            </a:r>
            <a:endParaRPr kumimoji="0" lang="zh-CN" altLang="en-US" sz="2200" b="1" kern="1200" cap="none" spc="0" normalizeH="0" baseline="0" noProof="1">
              <a:solidFill>
                <a:srgbClr val="000099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  <a:p>
            <a:pPr marR="0" defTabSz="914400">
              <a:lnSpc>
                <a:spcPct val="150000"/>
              </a:lnSpc>
              <a:buClrTx/>
              <a:buSzTx/>
              <a:defRPr/>
            </a:pPr>
            <a:endParaRPr kumimoji="0" lang="zh-CN" altLang="en-US" sz="2200" b="1" kern="1200" cap="none" spc="0" normalizeH="0" baseline="0" noProof="1">
              <a:solidFill>
                <a:srgbClr val="000099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  <a:p>
            <a:pPr marR="0" defTabSz="914400">
              <a:lnSpc>
                <a:spcPct val="150000"/>
              </a:lnSpc>
              <a:buClrTx/>
              <a:buSzTx/>
              <a:defRPr/>
            </a:pPr>
            <a:r>
              <a:rPr kumimoji="0" lang="zh-CN" altLang="en-US" sz="2200" b="1" kern="1200" cap="none" spc="0" normalizeH="0" baseline="0" noProof="1">
                <a:solidFill>
                  <a:srgbClr val="00009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 </a:t>
            </a:r>
            <a:endParaRPr kumimoji="0" lang="zh-CN" altLang="en-US" sz="2200" b="1" kern="1200" cap="none" spc="0" normalizeH="0" baseline="0" noProof="1">
              <a:solidFill>
                <a:srgbClr val="000099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  <a:p>
            <a:pPr marR="0" defTabSz="914400">
              <a:lnSpc>
                <a:spcPct val="150000"/>
              </a:lnSpc>
              <a:buClrTx/>
              <a:buSzTx/>
              <a:defRPr/>
            </a:pPr>
            <a:r>
              <a:rPr kumimoji="0" lang="zh-CN" altLang="en-US" sz="2200" b="1" kern="1200" cap="none" spc="0" normalizeH="0" baseline="0" noProof="1">
                <a:solidFill>
                  <a:srgbClr val="00009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上式中</a:t>
            </a:r>
            <a:r>
              <a:rPr kumimoji="0" lang="zh-CN" altLang="en-US" sz="2200" i="1" kern="1200" cap="none" spc="0" normalizeH="0" baseline="0" noProof="1"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  <a:sym typeface="宋体" panose="02010600030101010101" pitchFamily="2" charset="-122"/>
              </a:rPr>
              <a:t>α</a:t>
            </a:r>
            <a:r>
              <a:rPr kumimoji="0" lang="zh-CN" altLang="en-US" sz="2200" i="1" kern="1200" cap="none" spc="0" normalizeH="0" baseline="-25000" noProof="1"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  <a:sym typeface="宋体" panose="02010600030101010101" pitchFamily="2" charset="-122"/>
              </a:rPr>
              <a:t>2</a:t>
            </a:r>
            <a:r>
              <a:rPr kumimoji="0" lang="en-US" altLang="zh-CN" sz="2200" i="1" kern="1200" cap="none" spc="0" normalizeH="0" baseline="30000" noProof="1"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  <a:sym typeface="宋体" panose="02010600030101010101" pitchFamily="2" charset="-122"/>
              </a:rPr>
              <a:t>old</a:t>
            </a:r>
            <a:r>
              <a:rPr kumimoji="0" lang="zh-CN" altLang="en-US" sz="2200" b="1" kern="1200" cap="none" spc="0" normalizeH="0" baseline="0" noProof="1">
                <a:solidFill>
                  <a:srgbClr val="00009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宋体" panose="02010600030101010101" pitchFamily="2" charset="-122"/>
              </a:rPr>
              <a:t>、</a:t>
            </a:r>
            <a:r>
              <a:rPr kumimoji="0" lang="zh-CN" altLang="en-US" sz="2200" i="1" kern="1200" cap="none" spc="0" normalizeH="0" baseline="0" noProof="1"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  <a:sym typeface="宋体" panose="02010600030101010101" pitchFamily="2" charset="-122"/>
              </a:rPr>
              <a:t>α</a:t>
            </a:r>
            <a:r>
              <a:rPr kumimoji="0" lang="zh-CN" altLang="en-US" sz="2200" i="1" kern="1200" cap="none" spc="0" normalizeH="0" baseline="-25000" noProof="1"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  <a:sym typeface="宋体" panose="02010600030101010101" pitchFamily="2" charset="-122"/>
              </a:rPr>
              <a:t>2</a:t>
            </a:r>
            <a:r>
              <a:rPr kumimoji="0" lang="zh-CN" altLang="en-US" sz="2200" i="1" kern="1200" cap="none" spc="0" normalizeH="0" baseline="30000" noProof="1"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  <a:sym typeface="宋体" panose="02010600030101010101" pitchFamily="2" charset="-122"/>
              </a:rPr>
              <a:t> </a:t>
            </a:r>
            <a:r>
              <a:rPr kumimoji="0" lang="en-US" altLang="zh-CN" sz="2200" i="1" kern="1200" cap="none" spc="0" normalizeH="0" baseline="30000" noProof="1"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  <a:sym typeface="宋体" panose="02010600030101010101" pitchFamily="2" charset="-122"/>
              </a:rPr>
              <a:t>new</a:t>
            </a:r>
            <a:r>
              <a:rPr kumimoji="0" lang="zh-CN" altLang="en-US" sz="2200" b="1" kern="1200" cap="none" spc="0" normalizeH="0" baseline="0" noProof="1">
                <a:solidFill>
                  <a:srgbClr val="00009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宋体" panose="02010600030101010101" pitchFamily="2" charset="-122"/>
              </a:rPr>
              <a:t>分别表示</a:t>
            </a:r>
            <a:r>
              <a:rPr kumimoji="0" lang="zh-CN" altLang="en-US" sz="2200" i="1" kern="1200" cap="none" spc="0" normalizeH="0" baseline="0" noProof="1"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  <a:sym typeface="宋体" panose="02010600030101010101" pitchFamily="2" charset="-122"/>
              </a:rPr>
              <a:t>α</a:t>
            </a:r>
            <a:r>
              <a:rPr kumimoji="0" lang="zh-CN" altLang="en-US" sz="2200" i="1" kern="1200" cap="none" spc="0" normalizeH="0" baseline="-25000" noProof="1"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  <a:sym typeface="宋体" panose="02010600030101010101" pitchFamily="2" charset="-122"/>
              </a:rPr>
              <a:t>2</a:t>
            </a:r>
            <a:r>
              <a:rPr kumimoji="0" lang="zh-CN" altLang="en-US" sz="2200" b="1" kern="1200" cap="none" spc="0" normalizeH="0" baseline="0" noProof="1">
                <a:solidFill>
                  <a:srgbClr val="00009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宋体" panose="02010600030101010101" pitchFamily="2" charset="-122"/>
              </a:rPr>
              <a:t>更新前后。</a:t>
            </a:r>
            <a:endParaRPr kumimoji="0" lang="zh-CN" altLang="en-US" sz="2200" b="1" i="1" kern="1200" cap="none" spc="0" normalizeH="0" baseline="-25000" noProof="1">
              <a:solidFill>
                <a:srgbClr val="000099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imes New Roman" panose="02020603050405020304" pitchFamily="18" charset="0"/>
              <a:ea typeface="微软雅黑" panose="020B0503020204020204" pitchFamily="34" charset="-122"/>
              <a:cs typeface="+mn-cs"/>
              <a:sym typeface="宋体" panose="02010600030101010101" pitchFamily="2" charset="-122"/>
            </a:endParaRPr>
          </a:p>
          <a:p>
            <a:pPr marR="0" defTabSz="914400">
              <a:lnSpc>
                <a:spcPct val="150000"/>
              </a:lnSpc>
              <a:buClrTx/>
              <a:buSzTx/>
              <a:defRPr/>
            </a:pPr>
            <a:r>
              <a:rPr kumimoji="0" lang="zh-CN" altLang="en-US" sz="2200" b="1" kern="1200" cap="none" spc="0" normalizeH="0" baseline="0" noProof="1">
                <a:solidFill>
                  <a:srgbClr val="00009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令</a:t>
            </a:r>
            <a:r>
              <a:rPr kumimoji="0" lang="zh-CN" altLang="en-US" sz="2200" i="1" kern="1200" cap="none" spc="0" normalizeH="0" baseline="0" noProof="1"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  <a:sym typeface="+mn-ea"/>
              </a:rPr>
              <a:t>E</a:t>
            </a:r>
            <a:r>
              <a:rPr kumimoji="0" lang="zh-CN" altLang="en-US" sz="2200" kern="1200" cap="none" spc="0" normalizeH="0" baseline="-25000" noProof="1"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  <a:sym typeface="+mn-ea"/>
              </a:rPr>
              <a:t>i</a:t>
            </a:r>
            <a:r>
              <a:rPr kumimoji="0" lang="zh-CN" altLang="en-US" sz="2200" i="1" kern="1200" cap="none" spc="0" normalizeH="0" baseline="0" noProof="1"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  <a:sym typeface="+mn-ea"/>
              </a:rPr>
              <a:t>=f </a:t>
            </a:r>
            <a:r>
              <a:rPr kumimoji="0" lang="zh-CN" altLang="en-US" sz="2200" kern="1200" cap="none" spc="0" normalizeH="0" baseline="0" noProof="1"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  <a:sym typeface="+mn-ea"/>
              </a:rPr>
              <a:t>(</a:t>
            </a:r>
            <a:r>
              <a:rPr kumimoji="0" lang="zh-CN" altLang="en-US" sz="2200" i="1" kern="1200" cap="none" spc="0" normalizeH="0" baseline="0" noProof="1"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  <a:sym typeface="+mn-ea"/>
              </a:rPr>
              <a:t>x</a:t>
            </a:r>
            <a:r>
              <a:rPr kumimoji="0" lang="zh-CN" altLang="en-US" sz="2200" kern="1200" cap="none" spc="0" normalizeH="0" baseline="-25000" noProof="1"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  <a:sym typeface="+mn-ea"/>
              </a:rPr>
              <a:t>1</a:t>
            </a:r>
            <a:r>
              <a:rPr kumimoji="0" lang="zh-CN" altLang="en-US" sz="2200" kern="1200" cap="none" spc="0" normalizeH="0" baseline="0" noProof="1"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  <a:sym typeface="+mn-ea"/>
              </a:rPr>
              <a:t>)</a:t>
            </a:r>
            <a:r>
              <a:rPr kumimoji="0" lang="zh-CN" altLang="en-US" sz="2200" i="1" kern="1200" cap="none" spc="0" normalizeH="0" baseline="0" noProof="1"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  <a:sym typeface="+mn-ea"/>
              </a:rPr>
              <a:t>-y</a:t>
            </a:r>
            <a:r>
              <a:rPr kumimoji="0" lang="zh-CN" altLang="en-US" sz="2200" kern="1200" cap="none" spc="0" normalizeH="0" baseline="-25000" noProof="1"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  <a:sym typeface="+mn-ea"/>
              </a:rPr>
              <a:t>i</a:t>
            </a:r>
            <a:r>
              <a:rPr kumimoji="0" lang="en-US" altLang="zh-CN" sz="2200" b="1" kern="1200" cap="none" spc="0" normalizeH="0" baseline="0" noProof="1">
                <a:solidFill>
                  <a:srgbClr val="00009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,</a:t>
            </a:r>
            <a:r>
              <a:rPr kumimoji="0" lang="zh-CN" altLang="en-US" sz="2200" b="1" kern="1200" cap="none" spc="0" normalizeH="0" baseline="0" noProof="1">
                <a:solidFill>
                  <a:srgbClr val="00009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表示预测值与实际值之间的误差，令</a:t>
            </a:r>
            <a:r>
              <a:rPr kumimoji="0" lang="zh-CN" altLang="en-US" sz="2200" i="1" kern="1200" cap="none" spc="0" normalizeH="0" baseline="0" noProof="1"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  <a:sym typeface="+mn-ea"/>
              </a:rPr>
              <a:t>η=K</a:t>
            </a:r>
            <a:r>
              <a:rPr kumimoji="0" lang="zh-CN" altLang="en-US" sz="2200" kern="1200" cap="none" spc="0" normalizeH="0" baseline="-25000" noProof="1"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  <a:sym typeface="+mn-ea"/>
              </a:rPr>
              <a:t>(1,1)</a:t>
            </a:r>
            <a:r>
              <a:rPr kumimoji="0" lang="zh-CN" altLang="en-US" sz="2200" i="1" kern="1200" cap="none" spc="0" normalizeH="0" baseline="0" noProof="1"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  <a:sym typeface="+mn-ea"/>
              </a:rPr>
              <a:t>+K</a:t>
            </a:r>
            <a:r>
              <a:rPr kumimoji="0" lang="zh-CN" altLang="en-US" sz="2200" kern="1200" cap="none" spc="0" normalizeH="0" baseline="-25000" noProof="1"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  <a:sym typeface="+mn-ea"/>
              </a:rPr>
              <a:t>(2,2)</a:t>
            </a:r>
            <a:r>
              <a:rPr kumimoji="0" lang="zh-CN" altLang="en-US" sz="2200" i="1" kern="1200" cap="none" spc="0" normalizeH="0" baseline="0" noProof="1"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  <a:sym typeface="+mn-ea"/>
              </a:rPr>
              <a:t>-2K</a:t>
            </a:r>
            <a:r>
              <a:rPr kumimoji="0" lang="zh-CN" altLang="en-US" sz="2200" kern="1200" cap="none" spc="0" normalizeH="0" baseline="-25000" noProof="1"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  <a:sym typeface="+mn-ea"/>
              </a:rPr>
              <a:t>(1,2)</a:t>
            </a:r>
            <a:r>
              <a:rPr kumimoji="0" lang="zh-CN" altLang="en-US" sz="2200" b="1" kern="1200" cap="none" spc="0" normalizeH="0" baseline="0" noProof="1">
                <a:solidFill>
                  <a:srgbClr val="00009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" panose="020F0502020204030204" pitchFamily="34" charset="0"/>
                <a:ea typeface="微软雅黑" panose="020B0503020204020204" pitchFamily="34" charset="-122"/>
                <a:cs typeface="+mn-cs"/>
                <a:sym typeface="+mn-ea"/>
              </a:rPr>
              <a:t>可得：</a:t>
            </a:r>
            <a:endParaRPr kumimoji="0" lang="zh-CN" altLang="en-US" sz="2200" b="1" kern="1200" cap="none" spc="0" normalizeH="0" baseline="0" noProof="1">
              <a:solidFill>
                <a:srgbClr val="000099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Calibri" panose="020F0502020204030204" pitchFamily="34" charset="0"/>
              <a:ea typeface="微软雅黑" panose="020B0503020204020204" pitchFamily="34" charset="-122"/>
              <a:cs typeface="+mn-cs"/>
              <a:sym typeface="+mn-ea"/>
            </a:endParaRPr>
          </a:p>
        </p:txBody>
      </p:sp>
      <p:pic>
        <p:nvPicPr>
          <p:cNvPr id="10854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5150" y="1182688"/>
            <a:ext cx="706438" cy="29686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8547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" y="1587500"/>
            <a:ext cx="9074150" cy="48736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8548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2675" y="1120775"/>
            <a:ext cx="1077913" cy="42068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854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" y="2660650"/>
            <a:ext cx="8988425" cy="6858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098" name="Rectangle 5"/>
          <p:cNvSpPr/>
          <p:nvPr/>
        </p:nvSpPr>
        <p:spPr>
          <a:xfrm>
            <a:off x="841375" y="-200025"/>
            <a:ext cx="7772400" cy="115887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3600" b="1" i="0" u="none" strike="noStrike" kern="1200" cap="none" spc="0" normalizeH="0" baseline="0" noProof="1">
              <a:ln>
                <a:noFill/>
              </a:ln>
              <a:solidFill>
                <a:schemeClr val="bg1"/>
              </a:solidFill>
              <a:effectLst>
                <a:outerShdw blurRad="38100" dist="38100" dir="2700000">
                  <a:srgbClr val="000000"/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</p:txBody>
      </p:sp>
      <p:sp>
        <p:nvSpPr>
          <p:cNvPr id="4" name="Rectangle 5"/>
          <p:cNvSpPr/>
          <p:nvPr/>
        </p:nvSpPr>
        <p:spPr>
          <a:xfrm>
            <a:off x="968375" y="-169862"/>
            <a:ext cx="7772400" cy="115887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3600" b="1" i="0" u="none" strike="noStrike" kern="1200" cap="none" spc="0" normalizeH="0" baseline="0" noProof="1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SMO</a:t>
            </a:r>
            <a:r>
              <a:rPr kumimoji="0" lang="zh-CN" altLang="en-US" sz="3600" b="1" i="0" u="none" strike="noStrike" kern="1200" cap="none" spc="0" normalizeH="0" baseline="0" noProof="1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算法</a:t>
            </a:r>
            <a:endParaRPr kumimoji="0" lang="zh-CN" altLang="en-US" sz="3600" b="1" i="0" u="none" strike="noStrike" kern="1200" cap="none" spc="0" normalizeH="0" baseline="0" noProof="1">
              <a:ln>
                <a:noFill/>
              </a:ln>
              <a:solidFill>
                <a:schemeClr val="bg1"/>
              </a:solidFill>
              <a:effectLst>
                <a:outerShdw blurRad="38100" dist="38100" dir="2700000">
                  <a:srgbClr val="000000"/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</p:txBody>
      </p:sp>
      <p:pic>
        <p:nvPicPr>
          <p:cNvPr id="108552" name="图片 1"/>
          <p:cNvPicPr>
            <a:picLocks noChangeAspect="1"/>
          </p:cNvPicPr>
          <p:nvPr/>
        </p:nvPicPr>
        <p:blipFill>
          <a:blip r:embed="rId5"/>
          <a:srcRect l="3885" t="65034" r="52385" b="8470"/>
          <a:stretch>
            <a:fillRect/>
          </a:stretch>
        </p:blipFill>
        <p:spPr>
          <a:xfrm>
            <a:off x="1946275" y="4852988"/>
            <a:ext cx="4765675" cy="16256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6145213" y="5915025"/>
            <a:ext cx="2143125" cy="398463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 anchorCtr="0">
            <a:spAutoFit/>
          </a:bodyPr>
          <a:p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求解</a:t>
            </a:r>
            <a:r>
              <a:rPr lang="zh-CN" altLang="en-US" sz="2000" i="1" dirty="0">
                <a:latin typeface="Times New Roman" panose="02020603050405020304" pitchFamily="18" charset="0"/>
                <a:ea typeface="微软雅黑" panose="020B0503020204020204" pitchFamily="34" charset="-122"/>
                <a:sym typeface="宋体" panose="02010600030101010101" pitchFamily="2" charset="-122"/>
              </a:rPr>
              <a:t>α</a:t>
            </a: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的最终公式</a:t>
            </a:r>
            <a:endParaRPr lang="zh-CN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左箭头 2"/>
          <p:cNvSpPr/>
          <p:nvPr/>
        </p:nvSpPr>
        <p:spPr>
          <a:xfrm>
            <a:off x="5724525" y="6021388"/>
            <a:ext cx="420688" cy="18415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2" grpId="1" animBg="1"/>
      <p:bldP spid="3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314" name="文本框 1"/>
          <p:cNvSpPr txBox="1"/>
          <p:nvPr/>
        </p:nvSpPr>
        <p:spPr>
          <a:xfrm>
            <a:off x="1515871" y="1814396"/>
            <a:ext cx="5953125" cy="107632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marR="0" algn="ctr" defTabSz="914400">
              <a:lnSpc>
                <a:spcPct val="200000"/>
              </a:lnSpc>
              <a:buClrTx/>
              <a:buSzTx/>
              <a:defRPr/>
            </a:pPr>
            <a:r>
              <a:rPr kumimoji="0" lang="en-US" altLang="zh-CN" sz="3200" b="1" kern="1200" cap="none" spc="0" normalizeH="0" baseline="0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0000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宋体" panose="02010600030101010101" pitchFamily="2" charset="-122"/>
              </a:rPr>
              <a:t>SMO</a:t>
            </a:r>
            <a:r>
              <a:rPr kumimoji="0" lang="zh-CN" altLang="en-US" sz="3200" b="1" kern="1200" cap="none" spc="0" normalizeH="0" baseline="0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0000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宋体" panose="02010600030101010101" pitchFamily="2" charset="-122"/>
              </a:rPr>
              <a:t>算法实现</a:t>
            </a:r>
            <a:endParaRPr kumimoji="0" lang="zh-CN" altLang="en-US" sz="3200" b="1" kern="1200" cap="none" spc="0" normalizeH="0" baseline="0" noProof="1" smtClean="0">
              <a:ln w="10160">
                <a:solidFill>
                  <a:schemeClr val="accent5"/>
                </a:solidFill>
                <a:prstDash val="solid"/>
              </a:ln>
              <a:solidFill>
                <a:srgbClr val="0000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4098" name="Rectangle 5"/>
          <p:cNvSpPr/>
          <p:nvPr/>
        </p:nvSpPr>
        <p:spPr>
          <a:xfrm>
            <a:off x="841375" y="-200025"/>
            <a:ext cx="7772400" cy="115887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sz="3600" b="1" i="0" u="none" strike="noStrike" kern="1200" cap="none" spc="0" normalizeH="0" baseline="0" noProof="1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支持向量机</a:t>
            </a:r>
            <a:endParaRPr kumimoji="0" lang="zh-CN" sz="3600" b="1" i="0" u="none" strike="noStrike" kern="1200" cap="none" spc="0" normalizeH="0" baseline="0" noProof="1">
              <a:ln>
                <a:noFill/>
              </a:ln>
              <a:solidFill>
                <a:schemeClr val="bg1"/>
              </a:solidFill>
              <a:effectLst>
                <a:outerShdw blurRad="38100" dist="38100" dir="2700000">
                  <a:srgbClr val="000000"/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</p:txBody>
      </p:sp>
      <p:cxnSp>
        <p:nvCxnSpPr>
          <p:cNvPr id="5" name="直接连接符 4"/>
          <p:cNvCxnSpPr/>
          <p:nvPr/>
        </p:nvCxnSpPr>
        <p:spPr>
          <a:xfrm flipV="1">
            <a:off x="1803667" y="3058129"/>
            <a:ext cx="5377343" cy="1"/>
          </a:xfrm>
          <a:prstGeom prst="line">
            <a:avLst/>
          </a:prstGeom>
          <a:ln w="31750">
            <a:solidFill>
              <a:srgbClr val="0000FF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Rectangle 5"/>
          <p:cNvSpPr/>
          <p:nvPr/>
        </p:nvSpPr>
        <p:spPr>
          <a:xfrm>
            <a:off x="968375" y="-169862"/>
            <a:ext cx="7772400" cy="115887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3600" b="1" i="0" u="none" strike="noStrike" kern="1200" cap="none" spc="0" normalizeH="0" baseline="0" noProof="1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SMO</a:t>
            </a:r>
            <a:r>
              <a:rPr kumimoji="0" lang="zh-CN" altLang="en-US" sz="3600" b="1" i="0" u="none" strike="noStrike" kern="1200" cap="none" spc="0" normalizeH="0" baseline="0" noProof="1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算法</a:t>
            </a:r>
            <a:endParaRPr kumimoji="0" lang="zh-CN" altLang="en-US" sz="3600" b="1" i="0" u="none" strike="noStrike" kern="1200" cap="none" spc="0" normalizeH="0" baseline="0" noProof="1">
              <a:ln>
                <a:noFill/>
              </a:ln>
              <a:solidFill>
                <a:schemeClr val="bg1"/>
              </a:solidFill>
              <a:effectLst>
                <a:outerShdw blurRad="38100" dist="38100" dir="2700000">
                  <a:srgbClr val="000000"/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</p:txBody>
      </p:sp>
      <p:sp>
        <p:nvSpPr>
          <p:cNvPr id="111618" name="文本框 4"/>
          <p:cNvSpPr txBox="1"/>
          <p:nvPr/>
        </p:nvSpPr>
        <p:spPr>
          <a:xfrm>
            <a:off x="449263" y="989013"/>
            <a:ext cx="8291512" cy="5170487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lnSpc>
                <a:spcPct val="150000"/>
              </a:lnSpc>
            </a:pPr>
            <a:r>
              <a:rPr lang="zh-CN" altLang="en-US" sz="22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简化SMO函数的伪代码：</a:t>
            </a:r>
            <a:endParaRPr lang="zh-CN" altLang="en-US" sz="2200" b="1" dirty="0">
              <a:solidFill>
                <a:srgbClr val="0000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200" dirty="0">
                <a:latin typeface="楷体" panose="02010609060101010101" pitchFamily="49" charset="-122"/>
                <a:ea typeface="楷体" panose="02010609060101010101" pitchFamily="49" charset="-122"/>
              </a:rPr>
              <a:t>创建一个</a:t>
            </a:r>
            <a:r>
              <a:rPr lang="zh-CN" altLang="en-US" sz="2200" dirty="0">
                <a:latin typeface="Arial" panose="020B0604020202020204" pitchFamily="34" charset="0"/>
                <a:ea typeface="楷体" panose="02010609060101010101" pitchFamily="49" charset="-122"/>
              </a:rPr>
              <a:t>α</a:t>
            </a:r>
            <a:r>
              <a:rPr lang="zh-CN" altLang="en-US" sz="2200" dirty="0">
                <a:latin typeface="楷体" panose="02010609060101010101" pitchFamily="49" charset="-122"/>
                <a:ea typeface="楷体" panose="02010609060101010101" pitchFamily="49" charset="-122"/>
              </a:rPr>
              <a:t>向量并将其初始化为0向量</a:t>
            </a:r>
            <a:endParaRPr lang="zh-CN" altLang="en-US" sz="22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200" dirty="0">
                <a:latin typeface="楷体" panose="02010609060101010101" pitchFamily="49" charset="-122"/>
                <a:ea typeface="楷体" panose="02010609060101010101" pitchFamily="49" charset="-122"/>
              </a:rPr>
              <a:t>    当迭代次数小于最大迭代次数时(外循环) </a:t>
            </a:r>
            <a:endParaRPr lang="zh-CN" altLang="en-US" sz="22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200" dirty="0">
                <a:latin typeface="楷体" panose="02010609060101010101" pitchFamily="49" charset="-122"/>
                <a:ea typeface="楷体" panose="02010609060101010101" pitchFamily="49" charset="-122"/>
              </a:rPr>
              <a:t>　　 - 对数据集中每个数据向量(内循环): </a:t>
            </a:r>
            <a:endParaRPr lang="zh-CN" altLang="en-US" sz="22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200" dirty="0">
                <a:latin typeface="楷体" panose="02010609060101010101" pitchFamily="49" charset="-122"/>
                <a:ea typeface="楷体" panose="02010609060101010101" pitchFamily="49" charset="-122"/>
              </a:rPr>
              <a:t>　　　　- 如果该数据向量可以被优化： </a:t>
            </a:r>
            <a:endParaRPr lang="zh-CN" altLang="en-US" sz="22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200" dirty="0">
                <a:latin typeface="楷体" panose="02010609060101010101" pitchFamily="49" charset="-122"/>
                <a:ea typeface="楷体" panose="02010609060101010101" pitchFamily="49" charset="-122"/>
              </a:rPr>
              <a:t>　　　　　　- 随机选择另外一个数据向量 </a:t>
            </a:r>
            <a:endParaRPr lang="zh-CN" altLang="en-US" sz="22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200" dirty="0">
                <a:latin typeface="楷体" panose="02010609060101010101" pitchFamily="49" charset="-122"/>
                <a:ea typeface="楷体" panose="02010609060101010101" pitchFamily="49" charset="-122"/>
              </a:rPr>
              <a:t>　　　　　　- 同时优化这两个向量 </a:t>
            </a:r>
            <a:endParaRPr lang="zh-CN" altLang="en-US" sz="22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200" dirty="0">
                <a:latin typeface="楷体" panose="02010609060101010101" pitchFamily="49" charset="-122"/>
                <a:ea typeface="楷体" panose="02010609060101010101" pitchFamily="49" charset="-122"/>
              </a:rPr>
              <a:t>　　　　　　- 如果两个向量都不能被优化，退出内循环 </a:t>
            </a:r>
            <a:endParaRPr lang="zh-CN" altLang="en-US" sz="22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200" dirty="0">
                <a:latin typeface="楷体" panose="02010609060101010101" pitchFamily="49" charset="-122"/>
                <a:ea typeface="楷体" panose="02010609060101010101" pitchFamily="49" charset="-122"/>
              </a:rPr>
              <a:t>　　 - 如果所有向量都没有被优化，增加迭代次数，继续下一次循环</a:t>
            </a:r>
            <a:endParaRPr lang="zh-CN" altLang="en-US" sz="2200" b="1" i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Rectangle 5"/>
          <p:cNvSpPr/>
          <p:nvPr/>
        </p:nvSpPr>
        <p:spPr>
          <a:xfrm>
            <a:off x="968375" y="-169862"/>
            <a:ext cx="7772400" cy="115887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3600" b="1" strike="noStrike" noProof="1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完整版</a:t>
            </a:r>
            <a:r>
              <a:rPr lang="en-US" altLang="zh-CN" sz="3600" b="1" strike="noStrike" noProof="1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SMO</a:t>
            </a:r>
            <a:r>
              <a:rPr lang="zh-CN" altLang="en-US" sz="3600" b="1" strike="noStrike" noProof="1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算法</a:t>
            </a:r>
            <a:endParaRPr lang="zh-CN" altLang="en-US" sz="3600" b="1" strike="noStrike" noProof="1">
              <a:ln>
                <a:noFill/>
              </a:ln>
              <a:solidFill>
                <a:schemeClr val="bg1"/>
              </a:solidFill>
              <a:effectLst>
                <a:outerShdw blurRad="38100" dist="38100" dir="2700000">
                  <a:srgbClr val="000000"/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</p:txBody>
      </p:sp>
      <p:sp>
        <p:nvSpPr>
          <p:cNvPr id="24578" name="文本框 6"/>
          <p:cNvSpPr txBox="1"/>
          <p:nvPr/>
        </p:nvSpPr>
        <p:spPr>
          <a:xfrm>
            <a:off x="468313" y="796925"/>
            <a:ext cx="8207375" cy="4522788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lnSpc>
                <a:spcPct val="200000"/>
              </a:lnSpc>
            </a:pPr>
            <a:r>
              <a:rPr lang="zh-CN" altLang="en-US" sz="2400" b="1" noProof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宋体" panose="02010600030101010101" pitchFamily="2" charset="-122"/>
              </a:rPr>
              <a:t>与简化版</a:t>
            </a:r>
            <a:r>
              <a:rPr lang="en-US" altLang="zh-CN" sz="2400" b="1" noProof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宋体" panose="02010600030101010101" pitchFamily="2" charset="-122"/>
              </a:rPr>
              <a:t>SMO</a:t>
            </a:r>
            <a:r>
              <a:rPr lang="zh-CN" altLang="en-US" sz="2400" b="1" noProof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宋体" panose="02010600030101010101" pitchFamily="2" charset="-122"/>
              </a:rPr>
              <a:t>算法相比：</a:t>
            </a:r>
            <a:endParaRPr lang="zh-CN" altLang="en-US" sz="2400" b="1" noProof="1" dirty="0">
              <a:solidFill>
                <a:srgbClr val="00009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charset="0"/>
              <a:buChar char=""/>
            </a:pPr>
            <a:r>
              <a:rPr lang="zh-CN" altLang="en-US" sz="2400" b="1" noProof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宋体" panose="02010600030101010101" pitchFamily="2" charset="-122"/>
              </a:rPr>
              <a:t>建立一个数据结构</a:t>
            </a:r>
            <a:r>
              <a:rPr lang="en-US" altLang="zh-CN" sz="2400" noProof="1" dirty="0"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  <a:sym typeface="宋体" panose="02010600030101010101" pitchFamily="2" charset="-122"/>
              </a:rPr>
              <a:t>(</a:t>
            </a:r>
            <a:r>
              <a:rPr lang="en-US" altLang="zh-CN" sz="2400" i="1" noProof="1" dirty="0"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  <a:sym typeface="宋体" panose="02010600030101010101" pitchFamily="2" charset="-122"/>
              </a:rPr>
              <a:t>Class optStruct</a:t>
            </a:r>
            <a:r>
              <a:rPr lang="en-US" altLang="zh-CN" sz="2400" noProof="1" dirty="0"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  <a:sym typeface="宋体" panose="02010600030101010101" pitchFamily="2" charset="-122"/>
              </a:rPr>
              <a:t>)</a:t>
            </a:r>
            <a:r>
              <a:rPr lang="zh-CN" altLang="en-US" sz="2400" b="1" noProof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宋体" panose="02010600030101010101" pitchFamily="2" charset="-122"/>
              </a:rPr>
              <a:t>来保存所有的重要值，在将值传递给函数时，可以通过将所有数据移到一个结构中来实现。</a:t>
            </a:r>
            <a:endParaRPr lang="zh-CN" altLang="en-US" sz="2400" b="1" noProof="1" dirty="0">
              <a:solidFill>
                <a:srgbClr val="00009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charset="0"/>
              <a:buChar char=""/>
            </a:pPr>
            <a:r>
              <a:rPr lang="zh-CN" altLang="en-US" sz="2400" b="1" noProof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宋体" panose="02010600030101010101" pitchFamily="2" charset="-122"/>
              </a:rPr>
              <a:t>内循环中采用</a:t>
            </a:r>
            <a:r>
              <a:rPr lang="zh-CN" altLang="en-US" sz="2400" b="1" noProof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宋体" panose="02010600030101010101" pitchFamily="2" charset="-122"/>
              </a:rPr>
              <a:t>启发式方法</a:t>
            </a:r>
            <a:r>
              <a:rPr lang="zh-CN" altLang="en-US" sz="2400" b="1" noProof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宋体" panose="02010600030101010101" pitchFamily="2" charset="-122"/>
              </a:rPr>
              <a:t>选择α</a:t>
            </a:r>
            <a:r>
              <a:rPr lang="en-US" altLang="zh-CN" sz="2400" b="1" baseline="-25000" noProof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宋体" panose="02010600030101010101" pitchFamily="2" charset="-122"/>
              </a:rPr>
              <a:t>2</a:t>
            </a:r>
            <a:r>
              <a:rPr lang="zh-CN" altLang="en-US" sz="2400" b="1" noProof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宋体" panose="02010600030101010101" pitchFamily="2" charset="-122"/>
              </a:rPr>
              <a:t>：通过全局缓存保存误差值，并从中选择使得步长或者</a:t>
            </a:r>
            <a:r>
              <a:rPr lang="en-US" altLang="zh-CN" sz="2400" b="1" noProof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宋体" panose="02010600030101010101" pitchFamily="2" charset="-122"/>
              </a:rPr>
              <a:t>Ei-Ej</a:t>
            </a:r>
            <a:r>
              <a:rPr lang="zh-CN" altLang="en-US" sz="2400" b="1" noProof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宋体" panose="02010600030101010101" pitchFamily="2" charset="-122"/>
              </a:rPr>
              <a:t>最大的α值。</a:t>
            </a:r>
            <a:endParaRPr lang="en-US" altLang="zh-CN" sz="2400" b="1" noProof="1" dirty="0">
              <a:solidFill>
                <a:srgbClr val="00009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Rectangle 5"/>
          <p:cNvSpPr/>
          <p:nvPr/>
        </p:nvSpPr>
        <p:spPr>
          <a:xfrm>
            <a:off x="968375" y="-169862"/>
            <a:ext cx="7772400" cy="115887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3600" b="1" strike="noStrike" noProof="1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完整版</a:t>
            </a:r>
            <a:r>
              <a:rPr lang="en-US" altLang="zh-CN" sz="3600" b="1" strike="noStrike" noProof="1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SMO</a:t>
            </a:r>
            <a:r>
              <a:rPr lang="zh-CN" altLang="en-US" sz="3600" b="1" strike="noStrike" noProof="1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算法</a:t>
            </a:r>
            <a:endParaRPr lang="zh-CN" altLang="en-US" sz="3600" b="1" strike="noStrike" noProof="1">
              <a:ln>
                <a:noFill/>
              </a:ln>
              <a:solidFill>
                <a:schemeClr val="bg1"/>
              </a:solidFill>
              <a:effectLst>
                <a:outerShdw blurRad="38100" dist="38100" dir="2700000">
                  <a:srgbClr val="000000"/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</p:txBody>
      </p:sp>
      <p:pic>
        <p:nvPicPr>
          <p:cNvPr id="113666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3050" y="2573338"/>
            <a:ext cx="8575675" cy="4111625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113667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050" y="911225"/>
            <a:ext cx="6650038" cy="1528763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113668" name="文本框 7"/>
          <p:cNvSpPr txBox="1"/>
          <p:nvPr/>
        </p:nvSpPr>
        <p:spPr>
          <a:xfrm>
            <a:off x="4895850" y="4229100"/>
            <a:ext cx="3844925" cy="398463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t" anchorCtr="0">
            <a:spAutoFit/>
          </a:bodyPr>
          <a:p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完整版SMO：启发式方法选择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α</a:t>
            </a:r>
            <a:r>
              <a:rPr lang="en-US" altLang="zh-CN" sz="2000" baseline="-25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2</a:t>
            </a:r>
            <a:endParaRPr lang="en-US" altLang="zh-CN" sz="2000" baseline="-25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113669" name="文本框 6"/>
          <p:cNvSpPr txBox="1"/>
          <p:nvPr/>
        </p:nvSpPr>
        <p:spPr>
          <a:xfrm>
            <a:off x="5154613" y="1228725"/>
            <a:ext cx="3081337" cy="398463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t" anchorCtr="0">
            <a:spAutoFit/>
          </a:bodyPr>
          <a:p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简化版SMO：随机选择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α</a:t>
            </a:r>
            <a:r>
              <a:rPr lang="en-US" altLang="zh-CN" sz="2000" baseline="-25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2</a:t>
            </a:r>
            <a:endParaRPr lang="en-US" altLang="zh-CN" sz="2000" baseline="-25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矩形 5"/>
          <p:cNvSpPr/>
          <p:nvPr/>
        </p:nvSpPr>
        <p:spPr>
          <a:xfrm>
            <a:off x="261938" y="747713"/>
            <a:ext cx="7821613" cy="2459038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sp>
        <p:nvSpPr>
          <p:cNvPr id="4" name="Rectangle 5"/>
          <p:cNvSpPr/>
          <p:nvPr/>
        </p:nvSpPr>
        <p:spPr>
          <a:xfrm>
            <a:off x="968375" y="-169862"/>
            <a:ext cx="7772400" cy="115887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3600" b="1" strike="noStrike" noProof="1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完整版</a:t>
            </a:r>
            <a:r>
              <a:rPr lang="en-US" altLang="zh-CN" sz="3600" b="1" strike="noStrike" noProof="1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SMO</a:t>
            </a:r>
            <a:r>
              <a:rPr lang="zh-CN" altLang="en-US" sz="3600" b="1" strike="noStrike" noProof="1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算法</a:t>
            </a:r>
            <a:endParaRPr lang="zh-CN" altLang="en-US" sz="3600" b="1" strike="noStrike" noProof="1">
              <a:ln>
                <a:noFill/>
              </a:ln>
              <a:solidFill>
                <a:schemeClr val="bg1"/>
              </a:solidFill>
              <a:effectLst>
                <a:outerShdw blurRad="38100" dist="38100" dir="2700000">
                  <a:srgbClr val="000000"/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</p:txBody>
      </p:sp>
      <p:pic>
        <p:nvPicPr>
          <p:cNvPr id="114691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9875" y="3251200"/>
            <a:ext cx="7788275" cy="3157538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114692" name="文本框 7"/>
          <p:cNvSpPr txBox="1"/>
          <p:nvPr/>
        </p:nvSpPr>
        <p:spPr>
          <a:xfrm>
            <a:off x="3844925" y="4697413"/>
            <a:ext cx="4705350" cy="706437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anchor="t" anchorCtr="0">
            <a:spAutoFit/>
          </a:bodyPr>
          <a:p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完整版SMO：外循环退出条件增加遍历整个集合都未对任意</a:t>
            </a:r>
            <a:r>
              <a:rPr lang="en-US" altLang="zh-CN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alpha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进行修改时</a:t>
            </a:r>
            <a:endParaRPr lang="zh-CN" altLang="en-US" sz="2000" baseline="-25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pic>
        <p:nvPicPr>
          <p:cNvPr id="11469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875" y="730250"/>
            <a:ext cx="7681913" cy="118586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4694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375" y="1774825"/>
            <a:ext cx="7718425" cy="14573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4695" name="文本框 6"/>
          <p:cNvSpPr txBox="1"/>
          <p:nvPr/>
        </p:nvSpPr>
        <p:spPr>
          <a:xfrm>
            <a:off x="3144838" y="2105025"/>
            <a:ext cx="4595812" cy="398463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t" anchorCtr="0">
            <a:spAutoFit/>
          </a:bodyPr>
          <a:p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简化版SMO：外循环根据设定阈值结束</a:t>
            </a:r>
            <a:endParaRPr lang="en-US" altLang="zh-CN" sz="2000" baseline="-25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4577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89475" y="1508125"/>
            <a:ext cx="4092575" cy="42449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4578" name="文本框 4"/>
          <p:cNvSpPr txBox="1"/>
          <p:nvPr/>
        </p:nvSpPr>
        <p:spPr>
          <a:xfrm>
            <a:off x="228600" y="744538"/>
            <a:ext cx="4378325" cy="567690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lnSpc>
                <a:spcPct val="150000"/>
              </a:lnSpc>
            </a:pPr>
            <a:r>
              <a:rPr lang="en-US" altLang="zh-CN" sz="22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r>
              <a:rPr lang="zh-CN" altLang="en-US" sz="22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如何求解数据集的最佳分隔直线？</a:t>
            </a:r>
            <a:endParaRPr lang="zh-CN" altLang="en-US" sz="2200" b="1" dirty="0">
              <a:solidFill>
                <a:srgbClr val="0000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2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如右图所示，</a:t>
            </a:r>
            <a:r>
              <a:rPr lang="zh-CN" altLang="en-US" sz="2200" b="1" dirty="0">
                <a:solidFill>
                  <a:srgbClr val="000099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这里的向量</a:t>
            </a:r>
            <a:r>
              <a:rPr lang="en-US" altLang="zh-CN" sz="22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w</a:t>
            </a:r>
            <a:r>
              <a:rPr lang="zh-CN" altLang="en-US" sz="2200" b="1" dirty="0">
                <a:solidFill>
                  <a:srgbClr val="000099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和常数</a:t>
            </a:r>
            <a:r>
              <a:rPr lang="en-US" altLang="zh-CN" sz="22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b</a:t>
            </a:r>
            <a:r>
              <a:rPr lang="zh-CN" altLang="en-US" sz="2200" b="1" dirty="0">
                <a:solidFill>
                  <a:srgbClr val="000099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一起描述了所给数据的分隔线或超平面，</a:t>
            </a:r>
            <a:r>
              <a:rPr lang="zh-CN" altLang="en-US" sz="22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分隔超平面的形式可以写成</a:t>
            </a:r>
            <a:r>
              <a:rPr lang="en-US" altLang="zh-CN" sz="22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w</a:t>
            </a:r>
            <a:r>
              <a:rPr lang="en-US" altLang="zh-CN" sz="2200" b="1" baseline="300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T</a:t>
            </a:r>
            <a:r>
              <a:rPr lang="en-US" altLang="zh-CN" sz="22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x+b</a:t>
            </a:r>
            <a:r>
              <a:rPr lang="zh-CN" altLang="en-US" sz="2200" b="1" dirty="0">
                <a:solidFill>
                  <a:srgbClr val="000099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。</a:t>
            </a:r>
            <a:endParaRPr lang="zh-CN" altLang="en-US" sz="2200" b="1" dirty="0">
              <a:solidFill>
                <a:srgbClr val="000099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200" b="1" dirty="0">
                <a:solidFill>
                  <a:srgbClr val="000099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        此时要计算点</a:t>
            </a:r>
            <a:r>
              <a:rPr lang="en-US" altLang="zh-CN" sz="2200" b="1" dirty="0">
                <a:solidFill>
                  <a:srgbClr val="000099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A</a:t>
            </a:r>
            <a:r>
              <a:rPr lang="zh-CN" altLang="en-US" sz="2200" b="1" dirty="0">
                <a:solidFill>
                  <a:srgbClr val="000099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到分隔超平面的距离，就必须给出点到分隔面的法线或垂线的长度，该值为：</a:t>
            </a:r>
            <a:r>
              <a:rPr lang="en-US" altLang="zh-CN" sz="22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|w</a:t>
            </a:r>
            <a:r>
              <a:rPr lang="en-US" altLang="zh-CN" sz="2200" b="1" baseline="300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T</a:t>
            </a:r>
            <a:r>
              <a:rPr lang="en-US" altLang="zh-CN" sz="22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x+b| / ||w||</a:t>
            </a:r>
            <a:r>
              <a:rPr lang="zh-CN" altLang="en-US" sz="22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（参考坐标系中点到直线的距离公式）</a:t>
            </a:r>
            <a:endParaRPr lang="zh-CN" altLang="en-US" sz="2200" b="1" dirty="0">
              <a:solidFill>
                <a:srgbClr val="0000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/>
          <p:nvPr/>
        </p:nvSpPr>
        <p:spPr>
          <a:xfrm>
            <a:off x="719138" y="-133350"/>
            <a:ext cx="5953125" cy="1076325"/>
          </a:xfrm>
          <a:prstGeom prst="rect">
            <a:avLst/>
          </a:prstGeom>
          <a:noFill/>
          <a:ln w="9525">
            <a:noFill/>
          </a:ln>
        </p:spPr>
        <p:txBody>
          <a:bodyPr anchor="ctr">
            <a:noAutofit/>
          </a:bodyPr>
          <a:p>
            <a:pPr lvl="0" algn="l" fontAlgn="auto">
              <a:lnSpc>
                <a:spcPct val="90000"/>
              </a:lnSpc>
              <a:buClrTx/>
              <a:buSzTx/>
              <a:defRPr/>
            </a:pPr>
            <a:r>
              <a:rPr lang="zh-CN" sz="3600" b="1" strike="noStrike" noProof="1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宋体" panose="02010600030101010101" pitchFamily="2" charset="-122"/>
              </a:rPr>
              <a:t>线性SVM模型及</a:t>
            </a:r>
            <a:r>
              <a:rPr lang="zh-CN" sz="3600" b="1" strike="noStrike" noProof="1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宋体" panose="02010600030101010101" pitchFamily="2" charset="-122"/>
              </a:rPr>
              <a:t>算法</a:t>
            </a:r>
            <a:endParaRPr lang="zh-CN" sz="3600" b="1" strike="noStrike" noProof="1">
              <a:ln>
                <a:noFill/>
              </a:ln>
              <a:solidFill>
                <a:schemeClr val="bg1"/>
              </a:solidFill>
              <a:effectLst>
                <a:outerShdw blurRad="38100" dist="38100" dir="2700000">
                  <a:srgbClr val="000000"/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Rectangle 5"/>
          <p:cNvSpPr/>
          <p:nvPr/>
        </p:nvSpPr>
        <p:spPr>
          <a:xfrm>
            <a:off x="968375" y="-169862"/>
            <a:ext cx="7772400" cy="115887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3600" b="1" strike="noStrike" noProof="1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完整版</a:t>
            </a:r>
            <a:r>
              <a:rPr lang="en-US" altLang="zh-CN" sz="3600" b="1" strike="noStrike" noProof="1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SMO</a:t>
            </a:r>
            <a:r>
              <a:rPr lang="zh-CN" altLang="en-US" sz="3600" b="1" strike="noStrike" noProof="1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算法</a:t>
            </a:r>
            <a:endParaRPr lang="zh-CN" altLang="en-US" sz="3600" b="1" strike="noStrike" noProof="1">
              <a:ln>
                <a:noFill/>
              </a:ln>
              <a:solidFill>
                <a:schemeClr val="bg1"/>
              </a:solidFill>
              <a:effectLst>
                <a:outerShdw blurRad="38100" dist="38100" dir="2700000">
                  <a:srgbClr val="000000"/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</p:txBody>
      </p:sp>
      <p:sp>
        <p:nvSpPr>
          <p:cNvPr id="24578" name="文本框 6"/>
          <p:cNvSpPr txBox="1"/>
          <p:nvPr/>
        </p:nvSpPr>
        <p:spPr>
          <a:xfrm>
            <a:off x="598488" y="787400"/>
            <a:ext cx="7948613" cy="5262563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lnSpc>
                <a:spcPct val="200000"/>
              </a:lnSpc>
            </a:pPr>
            <a:r>
              <a:rPr lang="zh-CN" altLang="en-US" sz="2400" b="1" noProof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宋体" panose="02010600030101010101" pitchFamily="2" charset="-122"/>
              </a:rPr>
              <a:t>与简化版</a:t>
            </a:r>
            <a:r>
              <a:rPr lang="en-US" altLang="zh-CN" sz="2400" b="1" noProof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宋体" panose="02010600030101010101" pitchFamily="2" charset="-122"/>
              </a:rPr>
              <a:t>SMO</a:t>
            </a:r>
            <a:r>
              <a:rPr lang="zh-CN" altLang="en-US" sz="2400" b="1" noProof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宋体" panose="02010600030101010101" pitchFamily="2" charset="-122"/>
              </a:rPr>
              <a:t>算法相比：</a:t>
            </a:r>
            <a:endParaRPr lang="zh-CN" altLang="en-US" sz="2400" b="1" noProof="1" dirty="0">
              <a:solidFill>
                <a:srgbClr val="00009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charset="0"/>
              <a:buChar char=""/>
            </a:pPr>
            <a:r>
              <a:rPr lang="zh-CN" altLang="en-US" sz="2400" b="1" noProof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宋体" panose="02010600030101010101" pitchFamily="2" charset="-122"/>
              </a:rPr>
              <a:t>内循环中采用启发式方法选择α</a:t>
            </a:r>
            <a:r>
              <a:rPr lang="en-US" altLang="zh-CN" sz="2400" b="1" baseline="-25000" noProof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宋体" panose="02010600030101010101" pitchFamily="2" charset="-122"/>
              </a:rPr>
              <a:t>2</a:t>
            </a:r>
            <a:r>
              <a:rPr lang="zh-CN" altLang="en-US" sz="2400" b="1" noProof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宋体" panose="02010600030101010101" pitchFamily="2" charset="-122"/>
              </a:rPr>
              <a:t>：建立了一个全局的缓存用于保存误差值，并从中选择使得步长</a:t>
            </a:r>
            <a:r>
              <a:rPr lang="en-US" altLang="zh-CN" sz="2400" b="1" noProof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宋体" panose="02010600030101010101" pitchFamily="2" charset="-122"/>
              </a:rPr>
              <a:t>(</a:t>
            </a:r>
            <a:r>
              <a:rPr lang="en-US" altLang="zh-CN" sz="2400" b="1" noProof="1" dirty="0">
                <a:solidFill>
                  <a:srgbClr val="00009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  <a:sym typeface="宋体" panose="02010600030101010101" pitchFamily="2" charset="-122"/>
              </a:rPr>
              <a:t>E</a:t>
            </a:r>
            <a:r>
              <a:rPr lang="en-US" altLang="zh-CN" sz="2400" b="1" baseline="-25000" noProof="1" dirty="0">
                <a:solidFill>
                  <a:srgbClr val="00009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  <a:sym typeface="宋体" panose="02010600030101010101" pitchFamily="2" charset="-122"/>
              </a:rPr>
              <a:t>i</a:t>
            </a:r>
            <a:r>
              <a:rPr lang="en-US" altLang="zh-CN" sz="2400" b="1" noProof="1" dirty="0">
                <a:solidFill>
                  <a:srgbClr val="00009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  <a:sym typeface="宋体" panose="02010600030101010101" pitchFamily="2" charset="-122"/>
              </a:rPr>
              <a:t>-E</a:t>
            </a:r>
            <a:r>
              <a:rPr lang="en-US" altLang="zh-CN" sz="2400" b="1" baseline="-25000" noProof="1" dirty="0">
                <a:solidFill>
                  <a:srgbClr val="00009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  <a:sym typeface="宋体" panose="02010600030101010101" pitchFamily="2" charset="-122"/>
              </a:rPr>
              <a:t>j</a:t>
            </a:r>
            <a:r>
              <a:rPr lang="zh-CN" altLang="en-US" sz="2400" b="1" noProof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宋体" panose="02010600030101010101" pitchFamily="2" charset="-122"/>
              </a:rPr>
              <a:t>最大</a:t>
            </a:r>
            <a:r>
              <a:rPr lang="en-US" altLang="zh-CN" sz="2400" b="1" noProof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宋体" panose="02010600030101010101" pitchFamily="2" charset="-122"/>
              </a:rPr>
              <a:t>)</a:t>
            </a:r>
            <a:r>
              <a:rPr lang="zh-CN" altLang="en-US" sz="2400" b="1" noProof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宋体" panose="02010600030101010101" pitchFamily="2" charset="-122"/>
              </a:rPr>
              <a:t>的</a:t>
            </a:r>
            <a:r>
              <a:rPr lang="zh-CN" altLang="en-US" sz="2400" b="1" noProof="1" dirty="0">
                <a:solidFill>
                  <a:srgbClr val="00009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  <a:sym typeface="宋体" panose="02010600030101010101" pitchFamily="2" charset="-122"/>
              </a:rPr>
              <a:t>α</a:t>
            </a:r>
            <a:r>
              <a:rPr lang="zh-CN" altLang="en-US" sz="2400" b="1" noProof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宋体" panose="02010600030101010101" pitchFamily="2" charset="-122"/>
              </a:rPr>
              <a:t>值；</a:t>
            </a:r>
            <a:endParaRPr lang="zh-CN" altLang="en-US" sz="2400" b="1" noProof="1" dirty="0">
              <a:solidFill>
                <a:srgbClr val="00009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charset="0"/>
              <a:buChar char=""/>
            </a:pPr>
            <a:r>
              <a:rPr lang="zh-CN" altLang="en-US" sz="2400" b="1" noProof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宋体" panose="02010600030101010101" pitchFamily="2" charset="-122"/>
              </a:rPr>
              <a:t>外循环退出条件增加：遍历完整个数据集都未对任意</a:t>
            </a:r>
            <a:r>
              <a:rPr lang="zh-CN" altLang="en-US" sz="2400" b="1" noProof="1" dirty="0">
                <a:solidFill>
                  <a:srgbClr val="00009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  <a:sym typeface="宋体" panose="02010600030101010101" pitchFamily="2" charset="-122"/>
              </a:rPr>
              <a:t>α</a:t>
            </a:r>
            <a:r>
              <a:rPr lang="zh-CN" altLang="en-US" sz="2400" b="1" noProof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宋体" panose="02010600030101010101" pitchFamily="2" charset="-122"/>
              </a:rPr>
              <a:t>值修改。</a:t>
            </a:r>
            <a:endParaRPr lang="zh-CN" altLang="en-US" sz="2400" b="1" noProof="1" dirty="0">
              <a:solidFill>
                <a:srgbClr val="00009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>
              <a:lnSpc>
                <a:spcPct val="200000"/>
              </a:lnSpc>
            </a:pPr>
            <a:r>
              <a:rPr lang="en-US" altLang="zh-CN" sz="2400" b="1" noProof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宋体" panose="02010600030101010101" pitchFamily="2" charset="-122"/>
              </a:rPr>
              <a:t>    ……</a:t>
            </a:r>
            <a:endParaRPr lang="en-US" altLang="zh-CN" sz="2400" b="1" noProof="1" dirty="0">
              <a:solidFill>
                <a:srgbClr val="00009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5601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27113" y="766763"/>
            <a:ext cx="7088187" cy="5875337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6625" name="文本框 4"/>
          <p:cNvSpPr txBox="1"/>
          <p:nvPr/>
        </p:nvSpPr>
        <p:spPr>
          <a:xfrm>
            <a:off x="587375" y="936625"/>
            <a:ext cx="8153400" cy="2122488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lnSpc>
                <a:spcPct val="150000"/>
              </a:lnSpc>
            </a:pPr>
            <a:r>
              <a:rPr lang="zh-CN" altLang="en-US" sz="22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超平面</a:t>
            </a:r>
            <a:r>
              <a:rPr lang="en-US" altLang="zh-CN" sz="22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22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Hyperplane</a:t>
            </a:r>
            <a:r>
              <a:rPr lang="en-US" altLang="zh-CN" sz="22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22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zh-CN" altLang="en-US" sz="2200" b="1" dirty="0">
              <a:solidFill>
                <a:srgbClr val="0000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2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小于其环境空间一维的子空间。 如果空间是三维的，那么它的超平面是二维平面，而如果空间是二维的，则其超平面是一维线。 该概念可以用于定义子空间维度概念的任何一般空间。</a:t>
            </a:r>
            <a:endParaRPr lang="zh-CN" altLang="en-US" sz="2200" b="1" dirty="0">
              <a:solidFill>
                <a:srgbClr val="0000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6626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0725" y="3059113"/>
            <a:ext cx="7546975" cy="342106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REFSHAPE" val="761480924"/>
  <p:tag name="KSO_WM_UNIT_PLACING_PICTURE_USER_VIEWPORT" val="{&quot;height&quot;:1725,&quot;width&quot;:16140}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10_Office 主题​​">
  <a:themeElements>
    <a:clrScheme name="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3C1DA"/>
      </a:accent5>
      <a:accent6>
        <a:srgbClr val="AC4744"/>
      </a:accent6>
      <a:hlink>
        <a:srgbClr val="0000FF"/>
      </a:hlink>
      <a:folHlink>
        <a:srgbClr val="800080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7_Office 主题​​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2_Office 主题​​">
  <a:themeElements>
    <a:clrScheme name="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3C1DA"/>
      </a:accent5>
      <a:accent6>
        <a:srgbClr val="AC4744"/>
      </a:accent6>
      <a:hlink>
        <a:srgbClr val="0000FF"/>
      </a:hlink>
      <a:folHlink>
        <a:srgbClr val="800080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7_Office 主题​​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11_Office 主题​​">
  <a:themeElements>
    <a:clrScheme name="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3C1DA"/>
      </a:accent5>
      <a:accent6>
        <a:srgbClr val="AC4744"/>
      </a:accent6>
      <a:hlink>
        <a:srgbClr val="0000FF"/>
      </a:hlink>
      <a:folHlink>
        <a:srgbClr val="800080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7_Office 主题​​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12_Office 主题​​">
  <a:themeElements>
    <a:clrScheme name="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3C1DA"/>
      </a:accent5>
      <a:accent6>
        <a:srgbClr val="AC4744"/>
      </a:accent6>
      <a:hlink>
        <a:srgbClr val="0000FF"/>
      </a:hlink>
      <a:folHlink>
        <a:srgbClr val="800080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7_Office 主题​​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4.xml><?xml version="1.0" encoding="utf-8"?>
<a:theme xmlns:a="http://schemas.openxmlformats.org/drawingml/2006/main" name="13_Office 主题​​">
  <a:themeElements>
    <a:clrScheme name="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3C1DA"/>
      </a:accent5>
      <a:accent6>
        <a:srgbClr val="AC4744"/>
      </a:accent6>
      <a:hlink>
        <a:srgbClr val="0000FF"/>
      </a:hlink>
      <a:folHlink>
        <a:srgbClr val="800080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5_Office 主题​​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5.xml><?xml version="1.0" encoding="utf-8"?>
<a:theme xmlns:a="http://schemas.openxmlformats.org/drawingml/2006/main" name="14_Office 主题​​">
  <a:themeElements>
    <a:clrScheme name="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3C1DA"/>
      </a:accent5>
      <a:accent6>
        <a:srgbClr val="AC4744"/>
      </a:accent6>
      <a:hlink>
        <a:srgbClr val="0000FF"/>
      </a:hlink>
      <a:folHlink>
        <a:srgbClr val="800080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5_Office 主题​​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6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5_Office 主题​​">
  <a:themeElements>
    <a:clrScheme name="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3C1DA"/>
      </a:accent5>
      <a:accent6>
        <a:srgbClr val="AC4744"/>
      </a:accent6>
      <a:hlink>
        <a:srgbClr val="0000FF"/>
      </a:hlink>
      <a:folHlink>
        <a:srgbClr val="800080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5_Office 主题​​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7_Office 主题​​">
  <a:themeElements>
    <a:clrScheme name="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3C1DA"/>
      </a:accent5>
      <a:accent6>
        <a:srgbClr val="AC4744"/>
      </a:accent6>
      <a:hlink>
        <a:srgbClr val="0000FF"/>
      </a:hlink>
      <a:folHlink>
        <a:srgbClr val="800080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7_Office 主题​​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6_Office 主题​​">
  <a:themeElements>
    <a:clrScheme name="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3C1DA"/>
      </a:accent5>
      <a:accent6>
        <a:srgbClr val="AC4744"/>
      </a:accent6>
      <a:hlink>
        <a:srgbClr val="0000FF"/>
      </a:hlink>
      <a:folHlink>
        <a:srgbClr val="800080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6_Office 主题​​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1_Office 主题​​">
  <a:themeElements>
    <a:clrScheme name="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3C1DA"/>
      </a:accent5>
      <a:accent6>
        <a:srgbClr val="AC4744"/>
      </a:accent6>
      <a:hlink>
        <a:srgbClr val="0000FF"/>
      </a:hlink>
      <a:folHlink>
        <a:srgbClr val="800080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5_Office 主题​​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3_Office 主题​​">
  <a:themeElements>
    <a:clrScheme name="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3C1DA"/>
      </a:accent5>
      <a:accent6>
        <a:srgbClr val="AC4744"/>
      </a:accent6>
      <a:hlink>
        <a:srgbClr val="0000FF"/>
      </a:hlink>
      <a:folHlink>
        <a:srgbClr val="800080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5_Office 主题​​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4_Office 主题​​">
  <a:themeElements>
    <a:clrScheme name="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3C1DA"/>
      </a:accent5>
      <a:accent6>
        <a:srgbClr val="AC4744"/>
      </a:accent6>
      <a:hlink>
        <a:srgbClr val="0000FF"/>
      </a:hlink>
      <a:folHlink>
        <a:srgbClr val="800080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5_Office 主题​​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8_Office 主题​​">
  <a:themeElements>
    <a:clrScheme name="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3C1DA"/>
      </a:accent5>
      <a:accent6>
        <a:srgbClr val="AC4744"/>
      </a:accent6>
      <a:hlink>
        <a:srgbClr val="0000FF"/>
      </a:hlink>
      <a:folHlink>
        <a:srgbClr val="800080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7_Office 主题​​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9_Office 主题​​">
  <a:themeElements>
    <a:clrScheme name="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3C1DA"/>
      </a:accent5>
      <a:accent6>
        <a:srgbClr val="AC4744"/>
      </a:accent6>
      <a:hlink>
        <a:srgbClr val="0000FF"/>
      </a:hlink>
      <a:folHlink>
        <a:srgbClr val="800080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7_Office 主题​​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6858</Words>
  <Application>WPS 演示</Application>
  <PresentationFormat/>
  <Paragraphs>583</Paragraphs>
  <Slides>70</Slides>
  <Notes>18</Notes>
  <HiddenSlides>0</HiddenSlides>
  <MMClips>0</MMClips>
  <ScaleCrop>false</ScaleCrop>
  <HeadingPairs>
    <vt:vector size="8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15</vt:i4>
      </vt:variant>
      <vt:variant>
        <vt:lpstr>嵌入 OLE 服务器</vt:lpstr>
      </vt:variant>
      <vt:variant>
        <vt:i4>80</vt:i4>
      </vt:variant>
      <vt:variant>
        <vt:lpstr>幻灯片标题</vt:lpstr>
      </vt:variant>
      <vt:variant>
        <vt:i4>70</vt:i4>
      </vt:variant>
    </vt:vector>
  </HeadingPairs>
  <TitlesOfParts>
    <vt:vector size="181" baseType="lpstr">
      <vt:lpstr>Arial</vt:lpstr>
      <vt:lpstr>宋体</vt:lpstr>
      <vt:lpstr>Wingdings</vt:lpstr>
      <vt:lpstr>Calibri</vt:lpstr>
      <vt:lpstr>Calibri Light</vt:lpstr>
      <vt:lpstr>微软雅黑</vt:lpstr>
      <vt:lpstr>+mn-ea</vt:lpstr>
      <vt:lpstr>Segoe Print</vt:lpstr>
      <vt:lpstr>楷体</vt:lpstr>
      <vt:lpstr>Times New Roman</vt:lpstr>
      <vt:lpstr>方正兰亭超细黑简体</vt:lpstr>
      <vt:lpstr>华文楷体</vt:lpstr>
      <vt:lpstr>幼圆</vt:lpstr>
      <vt:lpstr>Arial Unicode MS</vt:lpstr>
      <vt:lpstr>Wingdings</vt:lpstr>
      <vt:lpstr>Symbol</vt:lpstr>
      <vt:lpstr>Office 主题</vt:lpstr>
      <vt:lpstr>5_Office 主题​​</vt:lpstr>
      <vt:lpstr>7_Office 主题​​</vt:lpstr>
      <vt:lpstr>6_Office 主题​​</vt:lpstr>
      <vt:lpstr>1_Office 主题​​</vt:lpstr>
      <vt:lpstr>3_Office 主题​​</vt:lpstr>
      <vt:lpstr>4_Office 主题​​</vt:lpstr>
      <vt:lpstr>8_Office 主题​​</vt:lpstr>
      <vt:lpstr>9_Office 主题​​</vt:lpstr>
      <vt:lpstr>10_Office 主题​​</vt:lpstr>
      <vt:lpstr>2_Office 主题​​</vt:lpstr>
      <vt:lpstr>11_Office 主题​​</vt:lpstr>
      <vt:lpstr>12_Office 主题​​</vt:lpstr>
      <vt:lpstr>13_Office 主题​​</vt:lpstr>
      <vt:lpstr>14_Office 主题​​</vt:lpstr>
      <vt:lpstr>Equation.DSMT4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Equation.DSMT4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Equation.DSMT4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SCNU</dc:creator>
  <cp:lastModifiedBy>静待花开</cp:lastModifiedBy>
  <cp:revision>920</cp:revision>
  <dcterms:created xsi:type="dcterms:W3CDTF">2017-09-04T08:36:33Z</dcterms:created>
  <dcterms:modified xsi:type="dcterms:W3CDTF">2021-05-05T14:30:38Z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2052-11.1.0.10495</vt:lpwstr>
  </property>
  <property fmtid="{D5CDD505-2E9C-101B-9397-08002B2CF9AE}" pid="3" name="ICV">
    <vt:lpwstr>BEFDA5B7E0874C9CAC861775B0742D50</vt:lpwstr>
  </property>
</Properties>
</file>